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2"/>
  </p:notesMasterIdLst>
  <p:sldIdLst>
    <p:sldId id="316" r:id="rId5"/>
    <p:sldId id="317" r:id="rId6"/>
    <p:sldId id="321" r:id="rId7"/>
    <p:sldId id="320" r:id="rId8"/>
    <p:sldId id="318" r:id="rId9"/>
    <p:sldId id="319" r:id="rId10"/>
    <p:sldId id="32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602AEE-1C88-4840-8782-2CAB6682A779}" v="7" dt="2019-08-16T09:19:41.9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24" autoAdjust="0"/>
    <p:restoredTop sz="94660"/>
  </p:normalViewPr>
  <p:slideViewPr>
    <p:cSldViewPr>
      <p:cViewPr varScale="1">
        <p:scale>
          <a:sx n="68" d="100"/>
          <a:sy n="68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nuel Soto" userId="fc6cc7d3-98cd-46b2-814e-e48621e38be1" providerId="ADAL" clId="{28F58D56-00DC-45D5-92E0-E4A99255C831}"/>
    <pc:docChg chg="undo custSel addSld modSld sldOrd">
      <pc:chgData name="Emmanuel Soto" userId="fc6cc7d3-98cd-46b2-814e-e48621e38be1" providerId="ADAL" clId="{28F58D56-00DC-45D5-92E0-E4A99255C831}" dt="2019-08-16T09:24:25.112" v="664" actId="20577"/>
      <pc:docMkLst>
        <pc:docMk/>
      </pc:docMkLst>
      <pc:sldChg chg="modSp">
        <pc:chgData name="Emmanuel Soto" userId="fc6cc7d3-98cd-46b2-814e-e48621e38be1" providerId="ADAL" clId="{28F58D56-00DC-45D5-92E0-E4A99255C831}" dt="2019-08-16T07:43:34.468" v="37" actId="20577"/>
        <pc:sldMkLst>
          <pc:docMk/>
          <pc:sldMk cId="1645569929" sldId="318"/>
        </pc:sldMkLst>
        <pc:spChg chg="mod">
          <ac:chgData name="Emmanuel Soto" userId="fc6cc7d3-98cd-46b2-814e-e48621e38be1" providerId="ADAL" clId="{28F58D56-00DC-45D5-92E0-E4A99255C831}" dt="2019-08-16T07:43:34.468" v="37" actId="20577"/>
          <ac:spMkLst>
            <pc:docMk/>
            <pc:sldMk cId="1645569929" sldId="318"/>
            <ac:spMk id="3" creationId="{2AA58B21-0F9B-4517-B6BD-523710B6D6EC}"/>
          </ac:spMkLst>
        </pc:spChg>
      </pc:sldChg>
      <pc:sldChg chg="modSp">
        <pc:chgData name="Emmanuel Soto" userId="fc6cc7d3-98cd-46b2-814e-e48621e38be1" providerId="ADAL" clId="{28F58D56-00DC-45D5-92E0-E4A99255C831}" dt="2019-08-16T09:24:25.112" v="664" actId="20577"/>
        <pc:sldMkLst>
          <pc:docMk/>
          <pc:sldMk cId="1700229958" sldId="319"/>
        </pc:sldMkLst>
        <pc:spChg chg="mod">
          <ac:chgData name="Emmanuel Soto" userId="fc6cc7d3-98cd-46b2-814e-e48621e38be1" providerId="ADAL" clId="{28F58D56-00DC-45D5-92E0-E4A99255C831}" dt="2019-08-16T09:24:25.112" v="664" actId="20577"/>
          <ac:spMkLst>
            <pc:docMk/>
            <pc:sldMk cId="1700229958" sldId="319"/>
            <ac:spMk id="3" creationId="{2AA58B21-0F9B-4517-B6BD-523710B6D6EC}"/>
          </ac:spMkLst>
        </pc:spChg>
      </pc:sldChg>
      <pc:sldChg chg="modSp add ord">
        <pc:chgData name="Emmanuel Soto" userId="fc6cc7d3-98cd-46b2-814e-e48621e38be1" providerId="ADAL" clId="{28F58D56-00DC-45D5-92E0-E4A99255C831}" dt="2019-08-16T09:19:34.760" v="362" actId="20577"/>
        <pc:sldMkLst>
          <pc:docMk/>
          <pc:sldMk cId="2490927425" sldId="320"/>
        </pc:sldMkLst>
        <pc:spChg chg="mod">
          <ac:chgData name="Emmanuel Soto" userId="fc6cc7d3-98cd-46b2-814e-e48621e38be1" providerId="ADAL" clId="{28F58D56-00DC-45D5-92E0-E4A99255C831}" dt="2019-08-16T09:18:30.608" v="192" actId="20577"/>
          <ac:spMkLst>
            <pc:docMk/>
            <pc:sldMk cId="2490927425" sldId="320"/>
            <ac:spMk id="2" creationId="{C13F9EBC-DC28-4DD1-9733-BD765834060D}"/>
          </ac:spMkLst>
        </pc:spChg>
        <pc:spChg chg="mod">
          <ac:chgData name="Emmanuel Soto" userId="fc6cc7d3-98cd-46b2-814e-e48621e38be1" providerId="ADAL" clId="{28F58D56-00DC-45D5-92E0-E4A99255C831}" dt="2019-08-16T09:19:34.760" v="362" actId="20577"/>
          <ac:spMkLst>
            <pc:docMk/>
            <pc:sldMk cId="2490927425" sldId="320"/>
            <ac:spMk id="3" creationId="{2AA58B21-0F9B-4517-B6BD-523710B6D6EC}"/>
          </ac:spMkLst>
        </pc:spChg>
      </pc:sldChg>
      <pc:sldChg chg="modSp add">
        <pc:chgData name="Emmanuel Soto" userId="fc6cc7d3-98cd-46b2-814e-e48621e38be1" providerId="ADAL" clId="{28F58D56-00DC-45D5-92E0-E4A99255C831}" dt="2019-08-16T09:20:47" v="581" actId="20577"/>
        <pc:sldMkLst>
          <pc:docMk/>
          <pc:sldMk cId="2858117191" sldId="321"/>
        </pc:sldMkLst>
        <pc:spChg chg="mod">
          <ac:chgData name="Emmanuel Soto" userId="fc6cc7d3-98cd-46b2-814e-e48621e38be1" providerId="ADAL" clId="{28F58D56-00DC-45D5-92E0-E4A99255C831}" dt="2019-08-16T09:19:46.319" v="376" actId="20577"/>
          <ac:spMkLst>
            <pc:docMk/>
            <pc:sldMk cId="2858117191" sldId="321"/>
            <ac:spMk id="2" creationId="{C13F9EBC-DC28-4DD1-9733-BD765834060D}"/>
          </ac:spMkLst>
        </pc:spChg>
        <pc:spChg chg="mod">
          <ac:chgData name="Emmanuel Soto" userId="fc6cc7d3-98cd-46b2-814e-e48621e38be1" providerId="ADAL" clId="{28F58D56-00DC-45D5-92E0-E4A99255C831}" dt="2019-08-16T09:20:47" v="581" actId="20577"/>
          <ac:spMkLst>
            <pc:docMk/>
            <pc:sldMk cId="2858117191" sldId="321"/>
            <ac:spMk id="3" creationId="{2AA58B21-0F9B-4517-B6BD-523710B6D6EC}"/>
          </ac:spMkLst>
        </pc:spChg>
      </pc:sldChg>
    </pc:docChg>
  </pc:docChgLst>
  <pc:docChgLst>
    <pc:chgData name="Soto Emmanuel" userId="fc6cc7d3-98cd-46b2-814e-e48621e38be1" providerId="ADAL" clId="{CF5EC671-0B95-4243-BBA6-8341CCDD5EE0}"/>
    <pc:docChg chg="undo custSel addSld delSld modSld">
      <pc:chgData name="Soto Emmanuel" userId="fc6cc7d3-98cd-46b2-814e-e48621e38be1" providerId="ADAL" clId="{CF5EC671-0B95-4243-BBA6-8341CCDD5EE0}" dt="2019-08-16T10:58:44.899" v="647"/>
      <pc:docMkLst>
        <pc:docMk/>
      </pc:docMkLst>
      <pc:sldChg chg="modSp">
        <pc:chgData name="Soto Emmanuel" userId="fc6cc7d3-98cd-46b2-814e-e48621e38be1" providerId="ADAL" clId="{CF5EC671-0B95-4243-BBA6-8341CCDD5EE0}" dt="2019-08-16T10:33:45.216" v="644" actId="20577"/>
        <pc:sldMkLst>
          <pc:docMk/>
          <pc:sldMk cId="1428195312" sldId="316"/>
        </pc:sldMkLst>
        <pc:spChg chg="mod">
          <ac:chgData name="Soto Emmanuel" userId="fc6cc7d3-98cd-46b2-814e-e48621e38be1" providerId="ADAL" clId="{CF5EC671-0B95-4243-BBA6-8341CCDD5EE0}" dt="2019-08-16T10:33:45.216" v="644" actId="20577"/>
          <ac:spMkLst>
            <pc:docMk/>
            <pc:sldMk cId="1428195312" sldId="316"/>
            <ac:spMk id="3" creationId="{2AA58B21-0F9B-4517-B6BD-523710B6D6EC}"/>
          </ac:spMkLst>
        </pc:spChg>
      </pc:sldChg>
      <pc:sldChg chg="add del">
        <pc:chgData name="Soto Emmanuel" userId="fc6cc7d3-98cd-46b2-814e-e48621e38be1" providerId="ADAL" clId="{CF5EC671-0B95-4243-BBA6-8341CCDD5EE0}" dt="2019-08-16T10:58:33.339" v="646"/>
        <pc:sldMkLst>
          <pc:docMk/>
          <pc:sldMk cId="4230541902" sldId="322"/>
        </pc:sldMkLst>
      </pc:sldChg>
      <pc:sldChg chg="add">
        <pc:chgData name="Soto Emmanuel" userId="fc6cc7d3-98cd-46b2-814e-e48621e38be1" providerId="ADAL" clId="{CF5EC671-0B95-4243-BBA6-8341CCDD5EE0}" dt="2019-08-16T10:58:44.899" v="647"/>
        <pc:sldMkLst>
          <pc:docMk/>
          <pc:sldMk cId="2376636388" sldId="32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A7B9F-481D-45B6-BA0E-C30706563DC6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69F1D-3635-4582-8645-DA1BFF06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66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C6820A6-33E3-48F7-84D7-65FFBC470ADE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1BA5214-B98F-4F1A-B84C-C28F0632D6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F9EBC-DC28-4DD1-9733-BD765834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B21-0F9B-4517-B6BD-523710B6D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How much are assessments worth?</a:t>
            </a:r>
          </a:p>
          <a:p>
            <a:pPr marL="0" indent="0">
              <a:buNone/>
            </a:pPr>
            <a:r>
              <a:rPr lang="en-US" dirty="0"/>
              <a:t>2. Who makes the midterm and final? </a:t>
            </a:r>
          </a:p>
          <a:p>
            <a:pPr marL="0" indent="0">
              <a:buNone/>
            </a:pPr>
            <a:r>
              <a:rPr lang="en-US" dirty="0"/>
              <a:t>3. What word do the Guidelines for Success spell out? Label the acronym and write down what each letter stands for.  </a:t>
            </a:r>
          </a:p>
          <a:p>
            <a:pPr marL="0" indent="0">
              <a:buNone/>
            </a:pPr>
            <a:r>
              <a:rPr lang="en-US" dirty="0"/>
              <a:t>4. What is the expectation concerning homework in regards to notes? </a:t>
            </a:r>
          </a:p>
          <a:p>
            <a:pPr marL="0" indent="0">
              <a:buNone/>
            </a:pPr>
            <a:r>
              <a:rPr lang="en-US" dirty="0"/>
              <a:t>5. What can I do if I miss a class? </a:t>
            </a:r>
          </a:p>
          <a:p>
            <a:pPr marL="0" indent="0">
              <a:buNone/>
            </a:pPr>
            <a:r>
              <a:rPr lang="en-US" dirty="0"/>
              <a:t>6. What do I do if I miss a test?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9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F9EBC-DC28-4DD1-9733-BD765834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Khan Academy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B21-0F9B-4517-B6BD-523710B6D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Change in the Extra Credit:</a:t>
            </a:r>
          </a:p>
          <a:p>
            <a:pPr lvl="1"/>
            <a:r>
              <a:rPr lang="en-US" dirty="0"/>
              <a:t>Take 4 diagnostic quizzes in Math </a:t>
            </a:r>
          </a:p>
          <a:p>
            <a:pPr lvl="1"/>
            <a:r>
              <a:rPr lang="en-US" dirty="0"/>
              <a:t>6 hours of practice per quarter</a:t>
            </a:r>
          </a:p>
          <a:p>
            <a:pPr lvl="1"/>
            <a:r>
              <a:rPr lang="en-US" dirty="0"/>
              <a:t>Work must be shown for problems</a:t>
            </a:r>
          </a:p>
          <a:p>
            <a:pPr lvl="1"/>
            <a:r>
              <a:rPr lang="en-US" dirty="0"/>
              <a:t>Turn in by deadline in syllabus</a:t>
            </a:r>
          </a:p>
        </p:txBody>
      </p:sp>
    </p:spTree>
    <p:extLst>
      <p:ext uri="{BB962C8B-B14F-4D97-AF65-F5344CB8AC3E}">
        <p14:creationId xmlns:p14="http://schemas.microsoft.com/office/powerpoint/2010/main" val="3197470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F9EBC-DC28-4DD1-9733-BD765834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B21-0F9B-4517-B6BD-523710B6D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Options:</a:t>
            </a:r>
          </a:p>
          <a:p>
            <a:r>
              <a:rPr lang="en-US" dirty="0"/>
              <a:t>Visit: bit.ly/</a:t>
            </a:r>
            <a:r>
              <a:rPr lang="en-US" dirty="0" err="1"/>
              <a:t>bchsmath</a:t>
            </a:r>
            <a:r>
              <a:rPr lang="en-US" dirty="0"/>
              <a:t>            OR</a:t>
            </a:r>
          </a:p>
          <a:p>
            <a:r>
              <a:rPr lang="en-US" dirty="0"/>
              <a:t>Logon to clever.com =&gt; Click Mr. Soto’s classroom resources =&gt; Click Class webpage icon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11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F9EBC-DC28-4DD1-9733-BD765834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Pearson Realize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B21-0F9B-4517-B6BD-523710B6D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Go to Clever.com</a:t>
            </a:r>
          </a:p>
          <a:p>
            <a:r>
              <a:rPr lang="en-US" dirty="0"/>
              <a:t>Login with district credentials (R2.D2, etc.)</a:t>
            </a:r>
          </a:p>
          <a:p>
            <a:r>
              <a:rPr lang="en-US" dirty="0"/>
              <a:t>Click on Pearson </a:t>
            </a:r>
            <a:r>
              <a:rPr lang="en-US" dirty="0" err="1"/>
              <a:t>EasyBridge</a:t>
            </a:r>
            <a:r>
              <a:rPr lang="en-US" dirty="0"/>
              <a:t> Icon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2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F9EBC-DC28-4DD1-9733-BD765834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Khan Academy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B21-0F9B-4517-B6BD-523710B6D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Login using the class code: </a:t>
            </a:r>
          </a:p>
          <a:p>
            <a:pPr lvl="1"/>
            <a:r>
              <a:rPr lang="en-US" dirty="0"/>
              <a:t>Period 1: Y2WRC329</a:t>
            </a:r>
          </a:p>
          <a:p>
            <a:pPr lvl="1"/>
            <a:r>
              <a:rPr lang="en-US" dirty="0"/>
              <a:t>Period 2: E4Y3XYD7</a:t>
            </a:r>
          </a:p>
          <a:p>
            <a:pPr lvl="1"/>
            <a:r>
              <a:rPr lang="en-US" dirty="0"/>
              <a:t>Period 7: H669B74B</a:t>
            </a:r>
          </a:p>
          <a:p>
            <a:pPr lvl="1"/>
            <a:r>
              <a:rPr lang="en-US" dirty="0"/>
              <a:t>Period 8: ANU6BP8J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569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F9EBC-DC28-4DD1-9733-BD765834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58B21-0F9B-4517-B6BD-523710B6D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Work on the Algebra 2H Skills Review Test on Focus Assignments (show work on piece of paper); you can retake until you get at least 80% on it</a:t>
            </a:r>
          </a:p>
          <a:p>
            <a:r>
              <a:rPr lang="en-US" dirty="0"/>
              <a:t>If finished, work on Section 1-1 Notes (from the Pearson Realize)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229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/>
          <a:lstStyle/>
          <a:p>
            <a:r>
              <a:rPr lang="en-US" sz="4400" dirty="0"/>
              <a:t>Phone Access to Class Website</a:t>
            </a:r>
          </a:p>
        </p:txBody>
      </p:sp>
      <p:pic>
        <p:nvPicPr>
          <p:cNvPr id="2050" name="Picture 2" descr="Image result for iphone browser request desktop site image">
            <a:extLst>
              <a:ext uri="{FF2B5EF4-FFF2-40B4-BE49-F238E27FC236}">
                <a16:creationId xmlns:a16="http://schemas.microsoft.com/office/drawing/2014/main" id="{A25039F4-46EA-4E4D-BBAC-8BA70B54FF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25" y="1676400"/>
            <a:ext cx="2590800" cy="479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ED44D6-71AE-4E4A-A925-A672752D2126}"/>
              </a:ext>
            </a:extLst>
          </p:cNvPr>
          <p:cNvSpPr txBox="1"/>
          <p:nvPr/>
        </p:nvSpPr>
        <p:spPr>
          <a:xfrm>
            <a:off x="990600" y="884212"/>
            <a:ext cx="1457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Iphones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A3BF99-E119-44DE-AF98-3315D76B89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1145822"/>
            <a:ext cx="2761271" cy="1828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01FDBE-DE11-4260-B126-1BCAC5720D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3200400"/>
            <a:ext cx="3609975" cy="34861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77FCCD0-712E-4728-BAC1-5F81E31DC1DE}"/>
              </a:ext>
            </a:extLst>
          </p:cNvPr>
          <p:cNvSpPr txBox="1"/>
          <p:nvPr/>
        </p:nvSpPr>
        <p:spPr>
          <a:xfrm>
            <a:off x="6395821" y="622602"/>
            <a:ext cx="1552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Android</a:t>
            </a:r>
          </a:p>
        </p:txBody>
      </p:sp>
    </p:spTree>
    <p:extLst>
      <p:ext uri="{BB962C8B-B14F-4D97-AF65-F5344CB8AC3E}">
        <p14:creationId xmlns:p14="http://schemas.microsoft.com/office/powerpoint/2010/main" val="237663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E851C902C6FC41A977D68671E32E0A" ma:contentTypeVersion="6" ma:contentTypeDescription="Create a new document." ma:contentTypeScope="" ma:versionID="a2589a445e7a48dc1f782d579bfbf06a">
  <xsd:schema xmlns:xsd="http://www.w3.org/2001/XMLSchema" xmlns:xs="http://www.w3.org/2001/XMLSchema" xmlns:p="http://schemas.microsoft.com/office/2006/metadata/properties" xmlns:ns3="9894776b-84c4-48ff-a9f6-cd4a87d7f306" targetNamespace="http://schemas.microsoft.com/office/2006/metadata/properties" ma:root="true" ma:fieldsID="de3a6edf789e84590e92b5cdd23bb633" ns3:_="">
    <xsd:import namespace="9894776b-84c4-48ff-a9f6-cd4a87d7f3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4776b-84c4-48ff-a9f6-cd4a87d7f3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A48CB1-D455-457D-B288-BCB55C8DC8E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894776b-84c4-48ff-a9f6-cd4a87d7f30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C5851A7-F027-46EF-B3CD-A68E89B52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94776b-84c4-48ff-a9f6-cd4a87d7f3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7888DE-9A8E-4FC7-848E-533F4123D4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6390</TotalTime>
  <Words>242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Palatino Linotype</vt:lpstr>
      <vt:lpstr>Executive</vt:lpstr>
      <vt:lpstr>Do Now</vt:lpstr>
      <vt:lpstr>Khan Academy</vt:lpstr>
      <vt:lpstr>Class website</vt:lpstr>
      <vt:lpstr>Pearson Realize</vt:lpstr>
      <vt:lpstr>Khan Academy</vt:lpstr>
      <vt:lpstr>To Do</vt:lpstr>
      <vt:lpstr>Phone Access to Class Website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Math Class, 2011-2012  with Christine Brown</dc:title>
  <dc:creator>Christine</dc:creator>
  <cp:lastModifiedBy>Soto Emmanuel</cp:lastModifiedBy>
  <cp:revision>94</cp:revision>
  <dcterms:created xsi:type="dcterms:W3CDTF">2011-08-19T23:45:58Z</dcterms:created>
  <dcterms:modified xsi:type="dcterms:W3CDTF">2019-08-16T10:58:48Z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0x010100B0E851C902C6FC41A977D68671E32E0A</vt:lpwstr>
  </property>
</Properties>
</file>