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316" r:id="rId2"/>
    <p:sldId id="317" r:id="rId3"/>
    <p:sldId id="326" r:id="rId4"/>
    <p:sldId id="327" r:id="rId5"/>
    <p:sldId id="328" r:id="rId6"/>
    <p:sldId id="256" r:id="rId7"/>
    <p:sldId id="301" r:id="rId8"/>
    <p:sldId id="285" r:id="rId9"/>
    <p:sldId id="315" r:id="rId10"/>
    <p:sldId id="286" r:id="rId11"/>
    <p:sldId id="306" r:id="rId12"/>
    <p:sldId id="311" r:id="rId13"/>
    <p:sldId id="319" r:id="rId14"/>
    <p:sldId id="320" r:id="rId15"/>
    <p:sldId id="318" r:id="rId16"/>
    <p:sldId id="276" r:id="rId17"/>
    <p:sldId id="312" r:id="rId18"/>
    <p:sldId id="277" r:id="rId19"/>
    <p:sldId id="321" r:id="rId20"/>
    <p:sldId id="291" r:id="rId21"/>
    <p:sldId id="314" r:id="rId22"/>
    <p:sldId id="329" r:id="rId23"/>
    <p:sldId id="313" r:id="rId24"/>
    <p:sldId id="322" r:id="rId25"/>
    <p:sldId id="323" r:id="rId26"/>
    <p:sldId id="324" r:id="rId27"/>
    <p:sldId id="32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660"/>
  </p:normalViewPr>
  <p:slideViewPr>
    <p:cSldViewPr>
      <p:cViewPr varScale="1">
        <p:scale>
          <a:sx n="68" d="100"/>
          <a:sy n="68" d="100"/>
        </p:scale>
        <p:origin x="1314" y="9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Soto" userId="fc6cc7d3-98cd-46b2-814e-e48621e38be1" providerId="ADAL" clId="{E30BF655-83F9-42CB-BEFC-A63430E1DE32}"/>
    <pc:docChg chg="undo custSel addSld delSld modSld sldOrd">
      <pc:chgData name="Emmanuel Soto" userId="fc6cc7d3-98cd-46b2-814e-e48621e38be1" providerId="ADAL" clId="{E30BF655-83F9-42CB-BEFC-A63430E1DE32}" dt="2019-08-14T00:40:49.741" v="7369" actId="1076"/>
      <pc:docMkLst>
        <pc:docMk/>
      </pc:docMkLst>
      <pc:sldChg chg="modSp">
        <pc:chgData name="Emmanuel Soto" userId="fc6cc7d3-98cd-46b2-814e-e48621e38be1" providerId="ADAL" clId="{E30BF655-83F9-42CB-BEFC-A63430E1DE32}" dt="2019-08-13T22:20:44.064" v="360" actId="20577"/>
        <pc:sldMkLst>
          <pc:docMk/>
          <pc:sldMk cId="4105514096" sldId="256"/>
        </pc:sldMkLst>
        <pc:spChg chg="mod">
          <ac:chgData name="Emmanuel Soto" userId="fc6cc7d3-98cd-46b2-814e-e48621e38be1" providerId="ADAL" clId="{E30BF655-83F9-42CB-BEFC-A63430E1DE32}" dt="2019-08-13T22:20:44.064" v="360" actId="20577"/>
          <ac:spMkLst>
            <pc:docMk/>
            <pc:sldMk cId="4105514096" sldId="256"/>
            <ac:spMk id="2" creationId="{00000000-0000-0000-0000-000000000000}"/>
          </ac:spMkLst>
        </pc:spChg>
      </pc:sldChg>
      <pc:sldChg chg="modSp modAnim">
        <pc:chgData name="Emmanuel Soto" userId="fc6cc7d3-98cd-46b2-814e-e48621e38be1" providerId="ADAL" clId="{E30BF655-83F9-42CB-BEFC-A63430E1DE32}" dt="2019-08-13T23:21:23.756" v="1357" actId="5793"/>
        <pc:sldMkLst>
          <pc:docMk/>
          <pc:sldMk cId="1281734338" sldId="276"/>
        </pc:sldMkLst>
        <pc:spChg chg="mod">
          <ac:chgData name="Emmanuel Soto" userId="fc6cc7d3-98cd-46b2-814e-e48621e38be1" providerId="ADAL" clId="{E30BF655-83F9-42CB-BEFC-A63430E1DE32}" dt="2019-08-13T23:21:23.756" v="1357" actId="5793"/>
          <ac:spMkLst>
            <pc:docMk/>
            <pc:sldMk cId="1281734338" sldId="276"/>
            <ac:spMk id="3" creationId="{00000000-0000-0000-0000-000000000000}"/>
          </ac:spMkLst>
        </pc:spChg>
      </pc:sldChg>
      <pc:sldChg chg="modSp modAnim">
        <pc:chgData name="Emmanuel Soto" userId="fc6cc7d3-98cd-46b2-814e-e48621e38be1" providerId="ADAL" clId="{E30BF655-83F9-42CB-BEFC-A63430E1DE32}" dt="2019-08-13T23:41:11.306" v="3089" actId="20577"/>
        <pc:sldMkLst>
          <pc:docMk/>
          <pc:sldMk cId="288248783" sldId="277"/>
        </pc:sldMkLst>
        <pc:spChg chg="mod">
          <ac:chgData name="Emmanuel Soto" userId="fc6cc7d3-98cd-46b2-814e-e48621e38be1" providerId="ADAL" clId="{E30BF655-83F9-42CB-BEFC-A63430E1DE32}" dt="2019-08-13T23:29:54.377" v="2192" actId="20577"/>
          <ac:spMkLst>
            <pc:docMk/>
            <pc:sldMk cId="288248783" sldId="277"/>
            <ac:spMk id="2" creationId="{00000000-0000-0000-0000-000000000000}"/>
          </ac:spMkLst>
        </pc:spChg>
        <pc:spChg chg="mod">
          <ac:chgData name="Emmanuel Soto" userId="fc6cc7d3-98cd-46b2-814e-e48621e38be1" providerId="ADAL" clId="{E30BF655-83F9-42CB-BEFC-A63430E1DE32}" dt="2019-08-13T23:41:11.306" v="3089" actId="20577"/>
          <ac:spMkLst>
            <pc:docMk/>
            <pc:sldMk cId="288248783" sldId="277"/>
            <ac:spMk id="3" creationId="{00000000-0000-0000-0000-000000000000}"/>
          </ac:spMkLst>
        </pc:spChg>
      </pc:sldChg>
      <pc:sldChg chg="modSp">
        <pc:chgData name="Emmanuel Soto" userId="fc6cc7d3-98cd-46b2-814e-e48621e38be1" providerId="ADAL" clId="{E30BF655-83F9-42CB-BEFC-A63430E1DE32}" dt="2019-08-13T23:51:05.699" v="4152" actId="20577"/>
        <pc:sldMkLst>
          <pc:docMk/>
          <pc:sldMk cId="348935226" sldId="291"/>
        </pc:sldMkLst>
        <pc:spChg chg="mod">
          <ac:chgData name="Emmanuel Soto" userId="fc6cc7d3-98cd-46b2-814e-e48621e38be1" providerId="ADAL" clId="{E30BF655-83F9-42CB-BEFC-A63430E1DE32}" dt="2019-08-13T23:41:34.577" v="3100" actId="20577"/>
          <ac:spMkLst>
            <pc:docMk/>
            <pc:sldMk cId="348935226" sldId="291"/>
            <ac:spMk id="2" creationId="{00000000-0000-0000-0000-000000000000}"/>
          </ac:spMkLst>
        </pc:spChg>
        <pc:spChg chg="mod">
          <ac:chgData name="Emmanuel Soto" userId="fc6cc7d3-98cd-46b2-814e-e48621e38be1" providerId="ADAL" clId="{E30BF655-83F9-42CB-BEFC-A63430E1DE32}" dt="2019-08-13T23:51:05.699" v="4152" actId="20577"/>
          <ac:spMkLst>
            <pc:docMk/>
            <pc:sldMk cId="348935226" sldId="291"/>
            <ac:spMk id="3" creationId="{00000000-0000-0000-0000-000000000000}"/>
          </ac:spMkLst>
        </pc:spChg>
      </pc:sldChg>
      <pc:sldChg chg="addSp modSp ord modAnim">
        <pc:chgData name="Emmanuel Soto" userId="fc6cc7d3-98cd-46b2-814e-e48621e38be1" providerId="ADAL" clId="{E30BF655-83F9-42CB-BEFC-A63430E1DE32}" dt="2019-08-13T22:50:40.527" v="707" actId="1076"/>
        <pc:sldMkLst>
          <pc:docMk/>
          <pc:sldMk cId="1406771372" sldId="311"/>
        </pc:sldMkLst>
        <pc:spChg chg="mod">
          <ac:chgData name="Emmanuel Soto" userId="fc6cc7d3-98cd-46b2-814e-e48621e38be1" providerId="ADAL" clId="{E30BF655-83F9-42CB-BEFC-A63430E1DE32}" dt="2019-08-13T22:41:10.617" v="409" actId="1076"/>
          <ac:spMkLst>
            <pc:docMk/>
            <pc:sldMk cId="1406771372" sldId="311"/>
            <ac:spMk id="2" creationId="{00000000-0000-0000-0000-000000000000}"/>
          </ac:spMkLst>
        </pc:spChg>
        <pc:spChg chg="mod">
          <ac:chgData name="Emmanuel Soto" userId="fc6cc7d3-98cd-46b2-814e-e48621e38be1" providerId="ADAL" clId="{E30BF655-83F9-42CB-BEFC-A63430E1DE32}" dt="2019-08-13T22:44:02.782" v="601" actId="1076"/>
          <ac:spMkLst>
            <pc:docMk/>
            <pc:sldMk cId="1406771372" sldId="311"/>
            <ac:spMk id="3" creationId="{00000000-0000-0000-0000-000000000000}"/>
          </ac:spMkLst>
        </pc:spChg>
        <pc:spChg chg="add mod">
          <ac:chgData name="Emmanuel Soto" userId="fc6cc7d3-98cd-46b2-814e-e48621e38be1" providerId="ADAL" clId="{E30BF655-83F9-42CB-BEFC-A63430E1DE32}" dt="2019-08-13T22:44:08.828" v="602" actId="1076"/>
          <ac:spMkLst>
            <pc:docMk/>
            <pc:sldMk cId="1406771372" sldId="311"/>
            <ac:spMk id="4" creationId="{EE6FEE83-1398-4339-9321-BA28018D0EE5}"/>
          </ac:spMkLst>
        </pc:spChg>
      </pc:sldChg>
      <pc:sldChg chg="modSp modAnim">
        <pc:chgData name="Emmanuel Soto" userId="fc6cc7d3-98cd-46b2-814e-e48621e38be1" providerId="ADAL" clId="{E30BF655-83F9-42CB-BEFC-A63430E1DE32}" dt="2019-08-13T23:29:41.627" v="2172" actId="5793"/>
        <pc:sldMkLst>
          <pc:docMk/>
          <pc:sldMk cId="1508807813" sldId="312"/>
        </pc:sldMkLst>
        <pc:spChg chg="mod">
          <ac:chgData name="Emmanuel Soto" userId="fc6cc7d3-98cd-46b2-814e-e48621e38be1" providerId="ADAL" clId="{E30BF655-83F9-42CB-BEFC-A63430E1DE32}" dt="2019-08-13T23:21:32.250" v="1370" actId="20577"/>
          <ac:spMkLst>
            <pc:docMk/>
            <pc:sldMk cId="1508807813" sldId="312"/>
            <ac:spMk id="2" creationId="{00000000-0000-0000-0000-000000000000}"/>
          </ac:spMkLst>
        </pc:spChg>
        <pc:spChg chg="mod">
          <ac:chgData name="Emmanuel Soto" userId="fc6cc7d3-98cd-46b2-814e-e48621e38be1" providerId="ADAL" clId="{E30BF655-83F9-42CB-BEFC-A63430E1DE32}" dt="2019-08-13T23:29:41.627" v="2172" actId="5793"/>
          <ac:spMkLst>
            <pc:docMk/>
            <pc:sldMk cId="1508807813" sldId="312"/>
            <ac:spMk id="3" creationId="{00000000-0000-0000-0000-000000000000}"/>
          </ac:spMkLst>
        </pc:spChg>
      </pc:sldChg>
      <pc:sldChg chg="modSp modAnim">
        <pc:chgData name="Emmanuel Soto" userId="fc6cc7d3-98cd-46b2-814e-e48621e38be1" providerId="ADAL" clId="{E30BF655-83F9-42CB-BEFC-A63430E1DE32}" dt="2019-08-14T00:10:30.354" v="5725" actId="20577"/>
        <pc:sldMkLst>
          <pc:docMk/>
          <pc:sldMk cId="327268436" sldId="313"/>
        </pc:sldMkLst>
        <pc:spChg chg="mod">
          <ac:chgData name="Emmanuel Soto" userId="fc6cc7d3-98cd-46b2-814e-e48621e38be1" providerId="ADAL" clId="{E30BF655-83F9-42CB-BEFC-A63430E1DE32}" dt="2019-08-14T00:03:37.633" v="4945" actId="20577"/>
          <ac:spMkLst>
            <pc:docMk/>
            <pc:sldMk cId="327268436" sldId="313"/>
            <ac:spMk id="2" creationId="{00000000-0000-0000-0000-000000000000}"/>
          </ac:spMkLst>
        </pc:spChg>
        <pc:spChg chg="mod">
          <ac:chgData name="Emmanuel Soto" userId="fc6cc7d3-98cd-46b2-814e-e48621e38be1" providerId="ADAL" clId="{E30BF655-83F9-42CB-BEFC-A63430E1DE32}" dt="2019-08-14T00:10:30.354" v="5725" actId="20577"/>
          <ac:spMkLst>
            <pc:docMk/>
            <pc:sldMk cId="327268436" sldId="313"/>
            <ac:spMk id="3" creationId="{00000000-0000-0000-0000-000000000000}"/>
          </ac:spMkLst>
        </pc:spChg>
      </pc:sldChg>
      <pc:sldChg chg="modSp">
        <pc:chgData name="Emmanuel Soto" userId="fc6cc7d3-98cd-46b2-814e-e48621e38be1" providerId="ADAL" clId="{E30BF655-83F9-42CB-BEFC-A63430E1DE32}" dt="2019-08-14T00:03:27.995" v="4933" actId="20577"/>
        <pc:sldMkLst>
          <pc:docMk/>
          <pc:sldMk cId="1726953599" sldId="314"/>
        </pc:sldMkLst>
        <pc:spChg chg="mod">
          <ac:chgData name="Emmanuel Soto" userId="fc6cc7d3-98cd-46b2-814e-e48621e38be1" providerId="ADAL" clId="{E30BF655-83F9-42CB-BEFC-A63430E1DE32}" dt="2019-08-14T00:03:27.995" v="4933" actId="20577"/>
          <ac:spMkLst>
            <pc:docMk/>
            <pc:sldMk cId="1726953599" sldId="314"/>
            <ac:spMk id="3" creationId="{00000000-0000-0000-0000-000000000000}"/>
          </ac:spMkLst>
        </pc:spChg>
      </pc:sldChg>
      <pc:sldChg chg="modSp add ord">
        <pc:chgData name="Emmanuel Soto" userId="fc6cc7d3-98cd-46b2-814e-e48621e38be1" providerId="ADAL" clId="{E30BF655-83F9-42CB-BEFC-A63430E1DE32}" dt="2019-08-13T22:11:43.121" v="312" actId="20577"/>
        <pc:sldMkLst>
          <pc:docMk/>
          <pc:sldMk cId="1428195312" sldId="316"/>
        </pc:sldMkLst>
        <pc:spChg chg="mod">
          <ac:chgData name="Emmanuel Soto" userId="fc6cc7d3-98cd-46b2-814e-e48621e38be1" providerId="ADAL" clId="{E30BF655-83F9-42CB-BEFC-A63430E1DE32}" dt="2019-08-13T22:10:05.499" v="20" actId="20577"/>
          <ac:spMkLst>
            <pc:docMk/>
            <pc:sldMk cId="1428195312" sldId="316"/>
            <ac:spMk id="2" creationId="{C13F9EBC-DC28-4DD1-9733-BD765834060D}"/>
          </ac:spMkLst>
        </pc:spChg>
        <pc:spChg chg="mod">
          <ac:chgData name="Emmanuel Soto" userId="fc6cc7d3-98cd-46b2-814e-e48621e38be1" providerId="ADAL" clId="{E30BF655-83F9-42CB-BEFC-A63430E1DE32}" dt="2019-08-13T22:11:43.121" v="312" actId="20577"/>
          <ac:spMkLst>
            <pc:docMk/>
            <pc:sldMk cId="1428195312" sldId="316"/>
            <ac:spMk id="3" creationId="{2AA58B21-0F9B-4517-B6BD-523710B6D6EC}"/>
          </ac:spMkLst>
        </pc:spChg>
      </pc:sldChg>
      <pc:sldChg chg="modSp add">
        <pc:chgData name="Emmanuel Soto" userId="fc6cc7d3-98cd-46b2-814e-e48621e38be1" providerId="ADAL" clId="{E30BF655-83F9-42CB-BEFC-A63430E1DE32}" dt="2019-08-13T22:47:16.035" v="705" actId="20577"/>
        <pc:sldMkLst>
          <pc:docMk/>
          <pc:sldMk cId="3197470137" sldId="317"/>
        </pc:sldMkLst>
        <pc:spChg chg="mod">
          <ac:chgData name="Emmanuel Soto" userId="fc6cc7d3-98cd-46b2-814e-e48621e38be1" providerId="ADAL" clId="{E30BF655-83F9-42CB-BEFC-A63430E1DE32}" dt="2019-08-13T22:12:20.797" v="324" actId="20577"/>
          <ac:spMkLst>
            <pc:docMk/>
            <pc:sldMk cId="3197470137" sldId="317"/>
            <ac:spMk id="2" creationId="{C13F9EBC-DC28-4DD1-9733-BD765834060D}"/>
          </ac:spMkLst>
        </pc:spChg>
        <pc:spChg chg="mod">
          <ac:chgData name="Emmanuel Soto" userId="fc6cc7d3-98cd-46b2-814e-e48621e38be1" providerId="ADAL" clId="{E30BF655-83F9-42CB-BEFC-A63430E1DE32}" dt="2019-08-13T22:47:16.035" v="705" actId="20577"/>
          <ac:spMkLst>
            <pc:docMk/>
            <pc:sldMk cId="3197470137" sldId="317"/>
            <ac:spMk id="3" creationId="{2AA58B21-0F9B-4517-B6BD-523710B6D6EC}"/>
          </ac:spMkLst>
        </pc:spChg>
      </pc:sldChg>
      <pc:sldChg chg="modSp add modAnim">
        <pc:chgData name="Emmanuel Soto" userId="fc6cc7d3-98cd-46b2-814e-e48621e38be1" providerId="ADAL" clId="{E30BF655-83F9-42CB-BEFC-A63430E1DE32}" dt="2019-08-13T23:11:23.424" v="1185" actId="20577"/>
        <pc:sldMkLst>
          <pc:docMk/>
          <pc:sldMk cId="2453976609" sldId="318"/>
        </pc:sldMkLst>
        <pc:spChg chg="mod">
          <ac:chgData name="Emmanuel Soto" userId="fc6cc7d3-98cd-46b2-814e-e48621e38be1" providerId="ADAL" clId="{E30BF655-83F9-42CB-BEFC-A63430E1DE32}" dt="2019-08-13T22:38:39.225" v="388" actId="20577"/>
          <ac:spMkLst>
            <pc:docMk/>
            <pc:sldMk cId="2453976609" sldId="318"/>
            <ac:spMk id="2" creationId="{00000000-0000-0000-0000-000000000000}"/>
          </ac:spMkLst>
        </pc:spChg>
        <pc:spChg chg="mod">
          <ac:chgData name="Emmanuel Soto" userId="fc6cc7d3-98cd-46b2-814e-e48621e38be1" providerId="ADAL" clId="{E30BF655-83F9-42CB-BEFC-A63430E1DE32}" dt="2019-08-13T23:11:23.424" v="1185" actId="20577"/>
          <ac:spMkLst>
            <pc:docMk/>
            <pc:sldMk cId="2453976609" sldId="318"/>
            <ac:spMk id="3" creationId="{00000000-0000-0000-0000-000000000000}"/>
          </ac:spMkLst>
        </pc:spChg>
      </pc:sldChg>
      <pc:sldChg chg="addSp delSp modSp add delAnim modAnim">
        <pc:chgData name="Emmanuel Soto" userId="fc6cc7d3-98cd-46b2-814e-e48621e38be1" providerId="ADAL" clId="{E30BF655-83F9-42CB-BEFC-A63430E1DE32}" dt="2019-08-13T23:07:25.111" v="860" actId="20577"/>
        <pc:sldMkLst>
          <pc:docMk/>
          <pc:sldMk cId="2342647512" sldId="319"/>
        </pc:sldMkLst>
        <pc:spChg chg="del mod">
          <ac:chgData name="Emmanuel Soto" userId="fc6cc7d3-98cd-46b2-814e-e48621e38be1" providerId="ADAL" clId="{E30BF655-83F9-42CB-BEFC-A63430E1DE32}" dt="2019-08-13T22:56:34.771" v="723" actId="478"/>
          <ac:spMkLst>
            <pc:docMk/>
            <pc:sldMk cId="2342647512" sldId="319"/>
            <ac:spMk id="2" creationId="{00000000-0000-0000-0000-000000000000}"/>
          </ac:spMkLst>
        </pc:spChg>
        <pc:spChg chg="del">
          <ac:chgData name="Emmanuel Soto" userId="fc6cc7d3-98cd-46b2-814e-e48621e38be1" providerId="ADAL" clId="{E30BF655-83F9-42CB-BEFC-A63430E1DE32}" dt="2019-08-13T22:56:08.385" v="709" actId="478"/>
          <ac:spMkLst>
            <pc:docMk/>
            <pc:sldMk cId="2342647512" sldId="319"/>
            <ac:spMk id="3" creationId="{00000000-0000-0000-0000-000000000000}"/>
          </ac:spMkLst>
        </pc:spChg>
        <pc:spChg chg="del">
          <ac:chgData name="Emmanuel Soto" userId="fc6cc7d3-98cd-46b2-814e-e48621e38be1" providerId="ADAL" clId="{E30BF655-83F9-42CB-BEFC-A63430E1DE32}" dt="2019-08-13T22:56:12.133" v="711" actId="478"/>
          <ac:spMkLst>
            <pc:docMk/>
            <pc:sldMk cId="2342647512" sldId="319"/>
            <ac:spMk id="4" creationId="{EE6FEE83-1398-4339-9321-BA28018D0EE5}"/>
          </ac:spMkLst>
        </pc:spChg>
        <pc:spChg chg="add del mod">
          <ac:chgData name="Emmanuel Soto" userId="fc6cc7d3-98cd-46b2-814e-e48621e38be1" providerId="ADAL" clId="{E30BF655-83F9-42CB-BEFC-A63430E1DE32}" dt="2019-08-13T22:56:10.543" v="710" actId="478"/>
          <ac:spMkLst>
            <pc:docMk/>
            <pc:sldMk cId="2342647512" sldId="319"/>
            <ac:spMk id="6" creationId="{A90D02A3-FA09-4501-84EB-3B0F9A77178D}"/>
          </ac:spMkLst>
        </pc:spChg>
        <pc:graphicFrameChg chg="add mod modGraphic">
          <ac:chgData name="Emmanuel Soto" userId="fc6cc7d3-98cd-46b2-814e-e48621e38be1" providerId="ADAL" clId="{E30BF655-83F9-42CB-BEFC-A63430E1DE32}" dt="2019-08-13T23:07:25.111" v="860" actId="20577"/>
          <ac:graphicFrameMkLst>
            <pc:docMk/>
            <pc:sldMk cId="2342647512" sldId="319"/>
            <ac:graphicFrameMk id="7" creationId="{5F19002F-1E24-41D9-860F-6AB4CC647A6C}"/>
          </ac:graphicFrameMkLst>
        </pc:graphicFrameChg>
      </pc:sldChg>
      <pc:sldChg chg="addSp delSp modSp add delAnim modAnim">
        <pc:chgData name="Emmanuel Soto" userId="fc6cc7d3-98cd-46b2-814e-e48621e38be1" providerId="ADAL" clId="{E30BF655-83F9-42CB-BEFC-A63430E1DE32}" dt="2019-08-13T23:12:15.312" v="1190" actId="1076"/>
        <pc:sldMkLst>
          <pc:docMk/>
          <pc:sldMk cId="675382828" sldId="320"/>
        </pc:sldMkLst>
        <pc:spChg chg="del">
          <ac:chgData name="Emmanuel Soto" userId="fc6cc7d3-98cd-46b2-814e-e48621e38be1" providerId="ADAL" clId="{E30BF655-83F9-42CB-BEFC-A63430E1DE32}" dt="2019-08-13T23:07:47.657" v="861" actId="478"/>
          <ac:spMkLst>
            <pc:docMk/>
            <pc:sldMk cId="675382828" sldId="320"/>
            <ac:spMk id="2" creationId="{00000000-0000-0000-0000-000000000000}"/>
          </ac:spMkLst>
        </pc:spChg>
        <pc:spChg chg="del mod">
          <ac:chgData name="Emmanuel Soto" userId="fc6cc7d3-98cd-46b2-814e-e48621e38be1" providerId="ADAL" clId="{E30BF655-83F9-42CB-BEFC-A63430E1DE32}" dt="2019-08-13T23:07:52.433" v="863" actId="478"/>
          <ac:spMkLst>
            <pc:docMk/>
            <pc:sldMk cId="675382828" sldId="320"/>
            <ac:spMk id="3" creationId="{00000000-0000-0000-0000-000000000000}"/>
          </ac:spMkLst>
        </pc:spChg>
        <pc:spChg chg="del">
          <ac:chgData name="Emmanuel Soto" userId="fc6cc7d3-98cd-46b2-814e-e48621e38be1" providerId="ADAL" clId="{E30BF655-83F9-42CB-BEFC-A63430E1DE32}" dt="2019-08-13T23:02:16.222" v="775" actId="478"/>
          <ac:spMkLst>
            <pc:docMk/>
            <pc:sldMk cId="675382828" sldId="320"/>
            <ac:spMk id="4" creationId="{EE6FEE83-1398-4339-9321-BA28018D0EE5}"/>
          </ac:spMkLst>
        </pc:spChg>
        <pc:spChg chg="add mod">
          <ac:chgData name="Emmanuel Soto" userId="fc6cc7d3-98cd-46b2-814e-e48621e38be1" providerId="ADAL" clId="{E30BF655-83F9-42CB-BEFC-A63430E1DE32}" dt="2019-08-13T23:12:15.312" v="1190" actId="1076"/>
          <ac:spMkLst>
            <pc:docMk/>
            <pc:sldMk cId="675382828" sldId="320"/>
            <ac:spMk id="6" creationId="{E3CA487D-B4B0-4E3C-B2A8-92E9AD0C1C12}"/>
          </ac:spMkLst>
        </pc:spChg>
      </pc:sldChg>
      <pc:sldChg chg="modSp add modAnim">
        <pc:chgData name="Emmanuel Soto" userId="fc6cc7d3-98cd-46b2-814e-e48621e38be1" providerId="ADAL" clId="{E30BF655-83F9-42CB-BEFC-A63430E1DE32}" dt="2019-08-13T23:46:55.356" v="3904" actId="5793"/>
        <pc:sldMkLst>
          <pc:docMk/>
          <pc:sldMk cId="3110213214" sldId="321"/>
        </pc:sldMkLst>
        <pc:spChg chg="mod">
          <ac:chgData name="Emmanuel Soto" userId="fc6cc7d3-98cd-46b2-814e-e48621e38be1" providerId="ADAL" clId="{E30BF655-83F9-42CB-BEFC-A63430E1DE32}" dt="2019-08-13T23:46:55.356" v="3904" actId="5793"/>
          <ac:spMkLst>
            <pc:docMk/>
            <pc:sldMk cId="3110213214" sldId="321"/>
            <ac:spMk id="3" creationId="{00000000-0000-0000-0000-000000000000}"/>
          </ac:spMkLst>
        </pc:spChg>
      </pc:sldChg>
      <pc:sldChg chg="addSp delSp modSp add modAnim">
        <pc:chgData name="Emmanuel Soto" userId="fc6cc7d3-98cd-46b2-814e-e48621e38be1" providerId="ADAL" clId="{E30BF655-83F9-42CB-BEFC-A63430E1DE32}" dt="2019-08-14T00:17:03.614" v="5887" actId="20577"/>
        <pc:sldMkLst>
          <pc:docMk/>
          <pc:sldMk cId="628005101" sldId="322"/>
        </pc:sldMkLst>
        <pc:spChg chg="del">
          <ac:chgData name="Emmanuel Soto" userId="fc6cc7d3-98cd-46b2-814e-e48621e38be1" providerId="ADAL" clId="{E30BF655-83F9-42CB-BEFC-A63430E1DE32}" dt="2019-08-14T00:16:13.400" v="5729" actId="478"/>
          <ac:spMkLst>
            <pc:docMk/>
            <pc:sldMk cId="628005101" sldId="322"/>
            <ac:spMk id="2" creationId="{00000000-0000-0000-0000-000000000000}"/>
          </ac:spMkLst>
        </pc:spChg>
        <pc:spChg chg="mod">
          <ac:chgData name="Emmanuel Soto" userId="fc6cc7d3-98cd-46b2-814e-e48621e38be1" providerId="ADAL" clId="{E30BF655-83F9-42CB-BEFC-A63430E1DE32}" dt="2019-08-14T00:17:03.614" v="5887" actId="20577"/>
          <ac:spMkLst>
            <pc:docMk/>
            <pc:sldMk cId="628005101" sldId="322"/>
            <ac:spMk id="3" creationId="{00000000-0000-0000-0000-000000000000}"/>
          </ac:spMkLst>
        </pc:spChg>
        <pc:spChg chg="add del mod">
          <ac:chgData name="Emmanuel Soto" userId="fc6cc7d3-98cd-46b2-814e-e48621e38be1" providerId="ADAL" clId="{E30BF655-83F9-42CB-BEFC-A63430E1DE32}" dt="2019-08-14T00:16:15.291" v="5730" actId="478"/>
          <ac:spMkLst>
            <pc:docMk/>
            <pc:sldMk cId="628005101" sldId="322"/>
            <ac:spMk id="5" creationId="{087EBF86-AC9D-487A-8AC5-853A76DE9BD7}"/>
          </ac:spMkLst>
        </pc:spChg>
      </pc:sldChg>
      <pc:sldChg chg="addSp delSp modSp add modAnim">
        <pc:chgData name="Emmanuel Soto" userId="fc6cc7d3-98cd-46b2-814e-e48621e38be1" providerId="ADAL" clId="{E30BF655-83F9-42CB-BEFC-A63430E1DE32}" dt="2019-08-14T00:23:38.824" v="5986" actId="478"/>
        <pc:sldMkLst>
          <pc:docMk/>
          <pc:sldMk cId="2376636388" sldId="323"/>
        </pc:sldMkLst>
        <pc:spChg chg="mod">
          <ac:chgData name="Emmanuel Soto" userId="fc6cc7d3-98cd-46b2-814e-e48621e38be1" providerId="ADAL" clId="{E30BF655-83F9-42CB-BEFC-A63430E1DE32}" dt="2019-08-14T00:22:36.381" v="5961" actId="1076"/>
          <ac:spMkLst>
            <pc:docMk/>
            <pc:sldMk cId="2376636388" sldId="323"/>
            <ac:spMk id="2" creationId="{00000000-0000-0000-0000-000000000000}"/>
          </ac:spMkLst>
        </pc:spChg>
        <pc:spChg chg="del mod">
          <ac:chgData name="Emmanuel Soto" userId="fc6cc7d3-98cd-46b2-814e-e48621e38be1" providerId="ADAL" clId="{E30BF655-83F9-42CB-BEFC-A63430E1DE32}" dt="2019-08-14T00:19:13.284" v="5935" actId="478"/>
          <ac:spMkLst>
            <pc:docMk/>
            <pc:sldMk cId="2376636388" sldId="323"/>
            <ac:spMk id="3" creationId="{00000000-0000-0000-0000-000000000000}"/>
          </ac:spMkLst>
        </pc:spChg>
        <pc:spChg chg="add mod">
          <ac:chgData name="Emmanuel Soto" userId="fc6cc7d3-98cd-46b2-814e-e48621e38be1" providerId="ADAL" clId="{E30BF655-83F9-42CB-BEFC-A63430E1DE32}" dt="2019-08-14T00:22:57.934" v="5972" actId="1076"/>
          <ac:spMkLst>
            <pc:docMk/>
            <pc:sldMk cId="2376636388" sldId="323"/>
            <ac:spMk id="4" creationId="{86ED44D6-71AE-4E4A-A925-A672752D2126}"/>
          </ac:spMkLst>
        </pc:spChg>
        <pc:spChg chg="add mod">
          <ac:chgData name="Emmanuel Soto" userId="fc6cc7d3-98cd-46b2-814e-e48621e38be1" providerId="ADAL" clId="{E30BF655-83F9-42CB-BEFC-A63430E1DE32}" dt="2019-08-14T00:23:11.189" v="5983" actId="1076"/>
          <ac:spMkLst>
            <pc:docMk/>
            <pc:sldMk cId="2376636388" sldId="323"/>
            <ac:spMk id="8" creationId="{577FCCD0-712E-4728-BAC1-5F81E31DC1DE}"/>
          </ac:spMkLst>
        </pc:spChg>
        <pc:spChg chg="add del">
          <ac:chgData name="Emmanuel Soto" userId="fc6cc7d3-98cd-46b2-814e-e48621e38be1" providerId="ADAL" clId="{E30BF655-83F9-42CB-BEFC-A63430E1DE32}" dt="2019-08-14T00:23:38.824" v="5986" actId="478"/>
          <ac:spMkLst>
            <pc:docMk/>
            <pc:sldMk cId="2376636388" sldId="323"/>
            <ac:spMk id="9" creationId="{9C6CC2E3-939E-4070-9B65-0E3C0B74686C}"/>
          </ac:spMkLst>
        </pc:spChg>
        <pc:picChg chg="add mod">
          <ac:chgData name="Emmanuel Soto" userId="fc6cc7d3-98cd-46b2-814e-e48621e38be1" providerId="ADAL" clId="{E30BF655-83F9-42CB-BEFC-A63430E1DE32}" dt="2019-08-14T00:22:51.503" v="5969" actId="1076"/>
          <ac:picMkLst>
            <pc:docMk/>
            <pc:sldMk cId="2376636388" sldId="323"/>
            <ac:picMk id="5" creationId="{13A3BF99-E119-44DE-AF98-3315D76B89A0}"/>
          </ac:picMkLst>
        </pc:picChg>
        <pc:picChg chg="add mod">
          <ac:chgData name="Emmanuel Soto" userId="fc6cc7d3-98cd-46b2-814e-e48621e38be1" providerId="ADAL" clId="{E30BF655-83F9-42CB-BEFC-A63430E1DE32}" dt="2019-08-14T00:22:54.134" v="5970" actId="1076"/>
          <ac:picMkLst>
            <pc:docMk/>
            <pc:sldMk cId="2376636388" sldId="323"/>
            <ac:picMk id="6" creationId="{0701FDBE-DE11-4260-B126-1BCAC5720DF3}"/>
          </ac:picMkLst>
        </pc:picChg>
        <pc:picChg chg="add mod">
          <ac:chgData name="Emmanuel Soto" userId="fc6cc7d3-98cd-46b2-814e-e48621e38be1" providerId="ADAL" clId="{E30BF655-83F9-42CB-BEFC-A63430E1DE32}" dt="2019-08-14T00:22:59.045" v="5973" actId="1076"/>
          <ac:picMkLst>
            <pc:docMk/>
            <pc:sldMk cId="2376636388" sldId="323"/>
            <ac:picMk id="2050" creationId="{A25039F4-46EA-4E4D-BBAC-8BA70B54FF90}"/>
          </ac:picMkLst>
        </pc:picChg>
      </pc:sldChg>
      <pc:sldChg chg="addSp delSp modSp add">
        <pc:chgData name="Emmanuel Soto" userId="fc6cc7d3-98cd-46b2-814e-e48621e38be1" providerId="ADAL" clId="{E30BF655-83F9-42CB-BEFC-A63430E1DE32}" dt="2019-08-14T00:26:37.213" v="6235" actId="20577"/>
        <pc:sldMkLst>
          <pc:docMk/>
          <pc:sldMk cId="1985710937" sldId="324"/>
        </pc:sldMkLst>
        <pc:spChg chg="mod">
          <ac:chgData name="Emmanuel Soto" userId="fc6cc7d3-98cd-46b2-814e-e48621e38be1" providerId="ADAL" clId="{E30BF655-83F9-42CB-BEFC-A63430E1DE32}" dt="2019-08-14T00:24:00.716" v="6004" actId="1076"/>
          <ac:spMkLst>
            <pc:docMk/>
            <pc:sldMk cId="1985710937" sldId="324"/>
            <ac:spMk id="2" creationId="{00000000-0000-0000-0000-000000000000}"/>
          </ac:spMkLst>
        </pc:spChg>
        <pc:spChg chg="add del mod">
          <ac:chgData name="Emmanuel Soto" userId="fc6cc7d3-98cd-46b2-814e-e48621e38be1" providerId="ADAL" clId="{E30BF655-83F9-42CB-BEFC-A63430E1DE32}" dt="2019-08-14T00:24:07.845" v="6008" actId="478"/>
          <ac:spMkLst>
            <pc:docMk/>
            <pc:sldMk cId="1985710937" sldId="324"/>
            <ac:spMk id="3" creationId="{8767A783-D324-4A61-8E00-2776E3154631}"/>
          </ac:spMkLst>
        </pc:spChg>
        <pc:spChg chg="mod">
          <ac:chgData name="Emmanuel Soto" userId="fc6cc7d3-98cd-46b2-814e-e48621e38be1" providerId="ADAL" clId="{E30BF655-83F9-42CB-BEFC-A63430E1DE32}" dt="2019-08-14T00:26:37.213" v="6235" actId="20577"/>
          <ac:spMkLst>
            <pc:docMk/>
            <pc:sldMk cId="1985710937" sldId="324"/>
            <ac:spMk id="4" creationId="{86ED44D6-71AE-4E4A-A925-A672752D2126}"/>
          </ac:spMkLst>
        </pc:spChg>
        <pc:spChg chg="del">
          <ac:chgData name="Emmanuel Soto" userId="fc6cc7d3-98cd-46b2-814e-e48621e38be1" providerId="ADAL" clId="{E30BF655-83F9-42CB-BEFC-A63430E1DE32}" dt="2019-08-14T00:24:05.178" v="6006" actId="478"/>
          <ac:spMkLst>
            <pc:docMk/>
            <pc:sldMk cId="1985710937" sldId="324"/>
            <ac:spMk id="8" creationId="{577FCCD0-712E-4728-BAC1-5F81E31DC1DE}"/>
          </ac:spMkLst>
        </pc:spChg>
        <pc:spChg chg="del">
          <ac:chgData name="Emmanuel Soto" userId="fc6cc7d3-98cd-46b2-814e-e48621e38be1" providerId="ADAL" clId="{E30BF655-83F9-42CB-BEFC-A63430E1DE32}" dt="2019-08-14T00:23:54.935" v="6003" actId="478"/>
          <ac:spMkLst>
            <pc:docMk/>
            <pc:sldMk cId="1985710937" sldId="324"/>
            <ac:spMk id="9" creationId="{9C6CC2E3-939E-4070-9B65-0E3C0B74686C}"/>
          </ac:spMkLst>
        </pc:spChg>
        <pc:spChg chg="add mod">
          <ac:chgData name="Emmanuel Soto" userId="fc6cc7d3-98cd-46b2-814e-e48621e38be1" providerId="ADAL" clId="{E30BF655-83F9-42CB-BEFC-A63430E1DE32}" dt="2019-08-14T00:24:34.364" v="6051" actId="1076"/>
          <ac:spMkLst>
            <pc:docMk/>
            <pc:sldMk cId="1985710937" sldId="324"/>
            <ac:spMk id="10" creationId="{E3ACB884-931F-4063-81D7-AEC555EA56AC}"/>
          </ac:spMkLst>
        </pc:spChg>
        <pc:picChg chg="del">
          <ac:chgData name="Emmanuel Soto" userId="fc6cc7d3-98cd-46b2-814e-e48621e38be1" providerId="ADAL" clId="{E30BF655-83F9-42CB-BEFC-A63430E1DE32}" dt="2019-08-14T00:24:03.625" v="6005" actId="478"/>
          <ac:picMkLst>
            <pc:docMk/>
            <pc:sldMk cId="1985710937" sldId="324"/>
            <ac:picMk id="5" creationId="{13A3BF99-E119-44DE-AF98-3315D76B89A0}"/>
          </ac:picMkLst>
        </pc:picChg>
        <pc:picChg chg="del">
          <ac:chgData name="Emmanuel Soto" userId="fc6cc7d3-98cd-46b2-814e-e48621e38be1" providerId="ADAL" clId="{E30BF655-83F9-42CB-BEFC-A63430E1DE32}" dt="2019-08-14T00:24:03.625" v="6005" actId="478"/>
          <ac:picMkLst>
            <pc:docMk/>
            <pc:sldMk cId="1985710937" sldId="324"/>
            <ac:picMk id="6" creationId="{0701FDBE-DE11-4260-B126-1BCAC5720DF3}"/>
          </ac:picMkLst>
        </pc:picChg>
        <pc:picChg chg="add mod">
          <ac:chgData name="Emmanuel Soto" userId="fc6cc7d3-98cd-46b2-814e-e48621e38be1" providerId="ADAL" clId="{E30BF655-83F9-42CB-BEFC-A63430E1DE32}" dt="2019-08-14T00:26:13.123" v="6211" actId="1076"/>
          <ac:picMkLst>
            <pc:docMk/>
            <pc:sldMk cId="1985710937" sldId="324"/>
            <ac:picMk id="7" creationId="{465EDB28-55F1-4EFA-B83D-7444D256E3F5}"/>
          </ac:picMkLst>
        </pc:picChg>
        <pc:picChg chg="del">
          <ac:chgData name="Emmanuel Soto" userId="fc6cc7d3-98cd-46b2-814e-e48621e38be1" providerId="ADAL" clId="{E30BF655-83F9-42CB-BEFC-A63430E1DE32}" dt="2019-08-14T00:24:06.222" v="6007" actId="478"/>
          <ac:picMkLst>
            <pc:docMk/>
            <pc:sldMk cId="1985710937" sldId="324"/>
            <ac:picMk id="2050" creationId="{A25039F4-46EA-4E4D-BBAC-8BA70B54FF90}"/>
          </ac:picMkLst>
        </pc:picChg>
      </pc:sldChg>
      <pc:sldChg chg="addSp delSp modSp add">
        <pc:chgData name="Emmanuel Soto" userId="fc6cc7d3-98cd-46b2-814e-e48621e38be1" providerId="ADAL" clId="{E30BF655-83F9-42CB-BEFC-A63430E1DE32}" dt="2019-08-14T00:28:08.097" v="6364" actId="1076"/>
        <pc:sldMkLst>
          <pc:docMk/>
          <pc:sldMk cId="3816695586" sldId="325"/>
        </pc:sldMkLst>
        <pc:spChg chg="mod">
          <ac:chgData name="Emmanuel Soto" userId="fc6cc7d3-98cd-46b2-814e-e48621e38be1" providerId="ADAL" clId="{E30BF655-83F9-42CB-BEFC-A63430E1DE32}" dt="2019-08-14T00:27:48.784" v="6316" actId="20577"/>
          <ac:spMkLst>
            <pc:docMk/>
            <pc:sldMk cId="3816695586" sldId="325"/>
            <ac:spMk id="2" creationId="{00000000-0000-0000-0000-000000000000}"/>
          </ac:spMkLst>
        </pc:spChg>
        <pc:spChg chg="add mod">
          <ac:chgData name="Emmanuel Soto" userId="fc6cc7d3-98cd-46b2-814e-e48621e38be1" providerId="ADAL" clId="{E30BF655-83F9-42CB-BEFC-A63430E1DE32}" dt="2019-08-14T00:28:08.097" v="6364" actId="1076"/>
          <ac:spMkLst>
            <pc:docMk/>
            <pc:sldMk cId="3816695586" sldId="325"/>
            <ac:spMk id="3" creationId="{DBABEEA3-AD7F-4115-AB0F-42BFA4FB8848}"/>
          </ac:spMkLst>
        </pc:spChg>
        <pc:spChg chg="del">
          <ac:chgData name="Emmanuel Soto" userId="fc6cc7d3-98cd-46b2-814e-e48621e38be1" providerId="ADAL" clId="{E30BF655-83F9-42CB-BEFC-A63430E1DE32}" dt="2019-08-14T00:27:10.408" v="6237" actId="478"/>
          <ac:spMkLst>
            <pc:docMk/>
            <pc:sldMk cId="3816695586" sldId="325"/>
            <ac:spMk id="4" creationId="{86ED44D6-71AE-4E4A-A925-A672752D2126}"/>
          </ac:spMkLst>
        </pc:spChg>
        <pc:spChg chg="del">
          <ac:chgData name="Emmanuel Soto" userId="fc6cc7d3-98cd-46b2-814e-e48621e38be1" providerId="ADAL" clId="{E30BF655-83F9-42CB-BEFC-A63430E1DE32}" dt="2019-08-14T00:27:10.408" v="6237" actId="478"/>
          <ac:spMkLst>
            <pc:docMk/>
            <pc:sldMk cId="3816695586" sldId="325"/>
            <ac:spMk id="10" creationId="{E3ACB884-931F-4063-81D7-AEC555EA56AC}"/>
          </ac:spMkLst>
        </pc:spChg>
        <pc:picChg chg="del">
          <ac:chgData name="Emmanuel Soto" userId="fc6cc7d3-98cd-46b2-814e-e48621e38be1" providerId="ADAL" clId="{E30BF655-83F9-42CB-BEFC-A63430E1DE32}" dt="2019-08-14T00:27:10.408" v="6237" actId="478"/>
          <ac:picMkLst>
            <pc:docMk/>
            <pc:sldMk cId="3816695586" sldId="325"/>
            <ac:picMk id="7" creationId="{465EDB28-55F1-4EFA-B83D-7444D256E3F5}"/>
          </ac:picMkLst>
        </pc:picChg>
      </pc:sldChg>
      <pc:sldChg chg="addSp delSp modSp add">
        <pc:chgData name="Emmanuel Soto" userId="fc6cc7d3-98cd-46b2-814e-e48621e38be1" providerId="ADAL" clId="{E30BF655-83F9-42CB-BEFC-A63430E1DE32}" dt="2019-08-14T00:30:20.464" v="6398" actId="1076"/>
        <pc:sldMkLst>
          <pc:docMk/>
          <pc:sldMk cId="2611530650" sldId="326"/>
        </pc:sldMkLst>
        <pc:spChg chg="mod">
          <ac:chgData name="Emmanuel Soto" userId="fc6cc7d3-98cd-46b2-814e-e48621e38be1" providerId="ADAL" clId="{E30BF655-83F9-42CB-BEFC-A63430E1DE32}" dt="2019-08-14T00:30:03.623" v="6390" actId="1076"/>
          <ac:spMkLst>
            <pc:docMk/>
            <pc:sldMk cId="2611530650" sldId="326"/>
            <ac:spMk id="2" creationId="{C13F9EBC-DC28-4DD1-9733-BD765834060D}"/>
          </ac:spMkLst>
        </pc:spChg>
        <pc:spChg chg="del mod">
          <ac:chgData name="Emmanuel Soto" userId="fc6cc7d3-98cd-46b2-814e-e48621e38be1" providerId="ADAL" clId="{E30BF655-83F9-42CB-BEFC-A63430E1DE32}" dt="2019-08-14T00:29:10.924" v="6375" actId="478"/>
          <ac:spMkLst>
            <pc:docMk/>
            <pc:sldMk cId="2611530650" sldId="326"/>
            <ac:spMk id="3" creationId="{2AA58B21-0F9B-4517-B6BD-523710B6D6EC}"/>
          </ac:spMkLst>
        </pc:spChg>
        <pc:spChg chg="add del mod">
          <ac:chgData name="Emmanuel Soto" userId="fc6cc7d3-98cd-46b2-814e-e48621e38be1" providerId="ADAL" clId="{E30BF655-83F9-42CB-BEFC-A63430E1DE32}" dt="2019-08-14T00:29:13.359" v="6376" actId="478"/>
          <ac:spMkLst>
            <pc:docMk/>
            <pc:sldMk cId="2611530650" sldId="326"/>
            <ac:spMk id="5" creationId="{B2DADCE5-273D-47B7-B325-266938C1153E}"/>
          </ac:spMkLst>
        </pc:spChg>
        <pc:picChg chg="add mod">
          <ac:chgData name="Emmanuel Soto" userId="fc6cc7d3-98cd-46b2-814e-e48621e38be1" providerId="ADAL" clId="{E30BF655-83F9-42CB-BEFC-A63430E1DE32}" dt="2019-08-14T00:30:10.471" v="6394" actId="1076"/>
          <ac:picMkLst>
            <pc:docMk/>
            <pc:sldMk cId="2611530650" sldId="326"/>
            <ac:picMk id="6" creationId="{944B3529-6B6D-4313-96DE-AD13C6589F84}"/>
          </ac:picMkLst>
        </pc:picChg>
        <pc:picChg chg="add mod">
          <ac:chgData name="Emmanuel Soto" userId="fc6cc7d3-98cd-46b2-814e-e48621e38be1" providerId="ADAL" clId="{E30BF655-83F9-42CB-BEFC-A63430E1DE32}" dt="2019-08-14T00:30:09.046" v="6393" actId="1076"/>
          <ac:picMkLst>
            <pc:docMk/>
            <pc:sldMk cId="2611530650" sldId="326"/>
            <ac:picMk id="7" creationId="{541D7B29-0969-4CE5-959E-5684D23E351C}"/>
          </ac:picMkLst>
        </pc:picChg>
        <pc:picChg chg="add mod">
          <ac:chgData name="Emmanuel Soto" userId="fc6cc7d3-98cd-46b2-814e-e48621e38be1" providerId="ADAL" clId="{E30BF655-83F9-42CB-BEFC-A63430E1DE32}" dt="2019-08-14T00:30:20.464" v="6398" actId="1076"/>
          <ac:picMkLst>
            <pc:docMk/>
            <pc:sldMk cId="2611530650" sldId="326"/>
            <ac:picMk id="8" creationId="{903FD2AB-0F66-4BA1-8D38-45D4DE9461C1}"/>
          </ac:picMkLst>
        </pc:picChg>
      </pc:sldChg>
      <pc:sldChg chg="addSp delSp modSp add">
        <pc:chgData name="Emmanuel Soto" userId="fc6cc7d3-98cd-46b2-814e-e48621e38be1" providerId="ADAL" clId="{E30BF655-83F9-42CB-BEFC-A63430E1DE32}" dt="2019-08-14T00:36:12.185" v="7358" actId="1076"/>
        <pc:sldMkLst>
          <pc:docMk/>
          <pc:sldMk cId="1684212726" sldId="327"/>
        </pc:sldMkLst>
        <pc:spChg chg="add mod">
          <ac:chgData name="Emmanuel Soto" userId="fc6cc7d3-98cd-46b2-814e-e48621e38be1" providerId="ADAL" clId="{E30BF655-83F9-42CB-BEFC-A63430E1DE32}" dt="2019-08-14T00:36:12.185" v="7358" actId="1076"/>
          <ac:spMkLst>
            <pc:docMk/>
            <pc:sldMk cId="1684212726" sldId="327"/>
            <ac:spMk id="3" creationId="{7A249A71-D70D-4FFC-A6E3-985AC22C1E02}"/>
          </ac:spMkLst>
        </pc:spChg>
        <pc:picChg chg="del mod">
          <ac:chgData name="Emmanuel Soto" userId="fc6cc7d3-98cd-46b2-814e-e48621e38be1" providerId="ADAL" clId="{E30BF655-83F9-42CB-BEFC-A63430E1DE32}" dt="2019-08-14T00:30:38.748" v="6401" actId="478"/>
          <ac:picMkLst>
            <pc:docMk/>
            <pc:sldMk cId="1684212726" sldId="327"/>
            <ac:picMk id="6" creationId="{944B3529-6B6D-4313-96DE-AD13C6589F84}"/>
          </ac:picMkLst>
        </pc:picChg>
        <pc:picChg chg="del">
          <ac:chgData name="Emmanuel Soto" userId="fc6cc7d3-98cd-46b2-814e-e48621e38be1" providerId="ADAL" clId="{E30BF655-83F9-42CB-BEFC-A63430E1DE32}" dt="2019-08-14T00:30:39.211" v="6402" actId="478"/>
          <ac:picMkLst>
            <pc:docMk/>
            <pc:sldMk cId="1684212726" sldId="327"/>
            <ac:picMk id="7" creationId="{541D7B29-0969-4CE5-959E-5684D23E351C}"/>
          </ac:picMkLst>
        </pc:picChg>
        <pc:picChg chg="del">
          <ac:chgData name="Emmanuel Soto" userId="fc6cc7d3-98cd-46b2-814e-e48621e38be1" providerId="ADAL" clId="{E30BF655-83F9-42CB-BEFC-A63430E1DE32}" dt="2019-08-14T00:30:39.591" v="6403" actId="478"/>
          <ac:picMkLst>
            <pc:docMk/>
            <pc:sldMk cId="1684212726" sldId="327"/>
            <ac:picMk id="8" creationId="{903FD2AB-0F66-4BA1-8D38-45D4DE9461C1}"/>
          </ac:picMkLst>
        </pc:picChg>
      </pc:sldChg>
      <pc:sldChg chg="addSp delSp modSp add">
        <pc:chgData name="Emmanuel Soto" userId="fc6cc7d3-98cd-46b2-814e-e48621e38be1" providerId="ADAL" clId="{E30BF655-83F9-42CB-BEFC-A63430E1DE32}" dt="2019-08-14T00:40:49.741" v="7369" actId="1076"/>
        <pc:sldMkLst>
          <pc:docMk/>
          <pc:sldMk cId="4040267949" sldId="328"/>
        </pc:sldMkLst>
        <pc:spChg chg="del">
          <ac:chgData name="Emmanuel Soto" userId="fc6cc7d3-98cd-46b2-814e-e48621e38be1" providerId="ADAL" clId="{E30BF655-83F9-42CB-BEFC-A63430E1DE32}" dt="2019-08-14T00:40:24.695" v="7360" actId="478"/>
          <ac:spMkLst>
            <pc:docMk/>
            <pc:sldMk cId="4040267949" sldId="328"/>
            <ac:spMk id="2" creationId="{C13F9EBC-DC28-4DD1-9733-BD765834060D}"/>
          </ac:spMkLst>
        </pc:spChg>
        <pc:spChg chg="del">
          <ac:chgData name="Emmanuel Soto" userId="fc6cc7d3-98cd-46b2-814e-e48621e38be1" providerId="ADAL" clId="{E30BF655-83F9-42CB-BEFC-A63430E1DE32}" dt="2019-08-14T00:40:28.930" v="7362" actId="478"/>
          <ac:spMkLst>
            <pc:docMk/>
            <pc:sldMk cId="4040267949" sldId="328"/>
            <ac:spMk id="3" creationId="{7A249A71-D70D-4FFC-A6E3-985AC22C1E02}"/>
          </ac:spMkLst>
        </pc:spChg>
        <pc:spChg chg="add del mod">
          <ac:chgData name="Emmanuel Soto" userId="fc6cc7d3-98cd-46b2-814e-e48621e38be1" providerId="ADAL" clId="{E30BF655-83F9-42CB-BEFC-A63430E1DE32}" dt="2019-08-14T00:40:27.596" v="7361" actId="478"/>
          <ac:spMkLst>
            <pc:docMk/>
            <pc:sldMk cId="4040267949" sldId="328"/>
            <ac:spMk id="5" creationId="{4EA107D3-7093-430D-9D61-64CB77E827AD}"/>
          </ac:spMkLst>
        </pc:spChg>
        <pc:picChg chg="add mod">
          <ac:chgData name="Emmanuel Soto" userId="fc6cc7d3-98cd-46b2-814e-e48621e38be1" providerId="ADAL" clId="{E30BF655-83F9-42CB-BEFC-A63430E1DE32}" dt="2019-08-14T00:40:49.741" v="7369" actId="1076"/>
          <ac:picMkLst>
            <pc:docMk/>
            <pc:sldMk cId="4040267949" sldId="328"/>
            <ac:picMk id="6" creationId="{B8C9B5C4-0D01-4FA8-8DFF-041B9381852C}"/>
          </ac:picMkLst>
        </pc:picChg>
      </pc:sldChg>
    </pc:docChg>
  </pc:docChgLst>
  <pc:docChgLst>
    <pc:chgData name="Soto Emmanuel" userId="fc6cc7d3-98cd-46b2-814e-e48621e38be1" providerId="ADAL" clId="{CC40D164-A185-46EF-8BB2-865557D7AC68}"/>
    <pc:docChg chg="custSel addSld modSld">
      <pc:chgData name="Soto Emmanuel" userId="fc6cc7d3-98cd-46b2-814e-e48621e38be1" providerId="ADAL" clId="{CC40D164-A185-46EF-8BB2-865557D7AC68}" dt="2019-08-16T10:53:35.391" v="939" actId="20577"/>
      <pc:docMkLst>
        <pc:docMk/>
      </pc:docMkLst>
      <pc:sldChg chg="modSp modAnim">
        <pc:chgData name="Soto Emmanuel" userId="fc6cc7d3-98cd-46b2-814e-e48621e38be1" providerId="ADAL" clId="{CC40D164-A185-46EF-8BB2-865557D7AC68}" dt="2019-08-16T10:39:30.068" v="357" actId="1076"/>
        <pc:sldMkLst>
          <pc:docMk/>
          <pc:sldMk cId="327268436" sldId="313"/>
        </pc:sldMkLst>
        <pc:spChg chg="mod">
          <ac:chgData name="Soto Emmanuel" userId="fc6cc7d3-98cd-46b2-814e-e48621e38be1" providerId="ADAL" clId="{CC40D164-A185-46EF-8BB2-865557D7AC68}" dt="2019-08-16T10:39:27.131" v="356" actId="1076"/>
          <ac:spMkLst>
            <pc:docMk/>
            <pc:sldMk cId="327268436" sldId="313"/>
            <ac:spMk id="2" creationId="{00000000-0000-0000-0000-000000000000}"/>
          </ac:spMkLst>
        </pc:spChg>
        <pc:spChg chg="mod">
          <ac:chgData name="Soto Emmanuel" userId="fc6cc7d3-98cd-46b2-814e-e48621e38be1" providerId="ADAL" clId="{CC40D164-A185-46EF-8BB2-865557D7AC68}" dt="2019-08-16T10:39:30.068" v="357" actId="1076"/>
          <ac:spMkLst>
            <pc:docMk/>
            <pc:sldMk cId="327268436" sldId="313"/>
            <ac:spMk id="3" creationId="{00000000-0000-0000-0000-000000000000}"/>
          </ac:spMkLst>
        </pc:spChg>
      </pc:sldChg>
      <pc:sldChg chg="modSp">
        <pc:chgData name="Soto Emmanuel" userId="fc6cc7d3-98cd-46b2-814e-e48621e38be1" providerId="ADAL" clId="{CC40D164-A185-46EF-8BB2-865557D7AC68}" dt="2019-08-14T13:07:29.234" v="14" actId="20577"/>
        <pc:sldMkLst>
          <pc:docMk/>
          <pc:sldMk cId="1428195312" sldId="316"/>
        </pc:sldMkLst>
        <pc:spChg chg="mod">
          <ac:chgData name="Soto Emmanuel" userId="fc6cc7d3-98cd-46b2-814e-e48621e38be1" providerId="ADAL" clId="{CC40D164-A185-46EF-8BB2-865557D7AC68}" dt="2019-08-14T13:07:29.234" v="14" actId="20577"/>
          <ac:spMkLst>
            <pc:docMk/>
            <pc:sldMk cId="1428195312" sldId="316"/>
            <ac:spMk id="3" creationId="{2AA58B21-0F9B-4517-B6BD-523710B6D6EC}"/>
          </ac:spMkLst>
        </pc:spChg>
      </pc:sldChg>
      <pc:sldChg chg="modSp">
        <pc:chgData name="Soto Emmanuel" userId="fc6cc7d3-98cd-46b2-814e-e48621e38be1" providerId="ADAL" clId="{CC40D164-A185-46EF-8BB2-865557D7AC68}" dt="2019-08-16T10:53:35.391" v="939" actId="20577"/>
        <pc:sldMkLst>
          <pc:docMk/>
          <pc:sldMk cId="3110213214" sldId="321"/>
        </pc:sldMkLst>
        <pc:spChg chg="mod">
          <ac:chgData name="Soto Emmanuel" userId="fc6cc7d3-98cd-46b2-814e-e48621e38be1" providerId="ADAL" clId="{CC40D164-A185-46EF-8BB2-865557D7AC68}" dt="2019-08-16T10:53:35.391" v="939" actId="20577"/>
          <ac:spMkLst>
            <pc:docMk/>
            <pc:sldMk cId="3110213214" sldId="321"/>
            <ac:spMk id="3" creationId="{00000000-0000-0000-0000-000000000000}"/>
          </ac:spMkLst>
        </pc:spChg>
      </pc:sldChg>
      <pc:sldChg chg="modSp">
        <pc:chgData name="Soto Emmanuel" userId="fc6cc7d3-98cd-46b2-814e-e48621e38be1" providerId="ADAL" clId="{CC40D164-A185-46EF-8BB2-865557D7AC68}" dt="2019-08-15T17:52:41.171" v="148" actId="20577"/>
        <pc:sldMkLst>
          <pc:docMk/>
          <pc:sldMk cId="3816695586" sldId="325"/>
        </pc:sldMkLst>
        <pc:spChg chg="mod">
          <ac:chgData name="Soto Emmanuel" userId="fc6cc7d3-98cd-46b2-814e-e48621e38be1" providerId="ADAL" clId="{CC40D164-A185-46EF-8BB2-865557D7AC68}" dt="2019-08-15T17:52:41.171" v="148" actId="20577"/>
          <ac:spMkLst>
            <pc:docMk/>
            <pc:sldMk cId="3816695586" sldId="325"/>
            <ac:spMk id="3" creationId="{DBABEEA3-AD7F-4115-AB0F-42BFA4FB8848}"/>
          </ac:spMkLst>
        </pc:spChg>
      </pc:sldChg>
      <pc:sldChg chg="modSp add">
        <pc:chgData name="Soto Emmanuel" userId="fc6cc7d3-98cd-46b2-814e-e48621e38be1" providerId="ADAL" clId="{CC40D164-A185-46EF-8BB2-865557D7AC68}" dt="2019-08-16T10:46:25.707" v="899" actId="20577"/>
        <pc:sldMkLst>
          <pc:docMk/>
          <pc:sldMk cId="3716568095" sldId="329"/>
        </pc:sldMkLst>
        <pc:spChg chg="mod">
          <ac:chgData name="Soto Emmanuel" userId="fc6cc7d3-98cd-46b2-814e-e48621e38be1" providerId="ADAL" clId="{CC40D164-A185-46EF-8BB2-865557D7AC68}" dt="2019-08-16T10:46:25.707" v="899" actId="20577"/>
          <ac:spMkLst>
            <pc:docMk/>
            <pc:sldMk cId="3716568095" sldId="329"/>
            <ac:spMk id="2" creationId="{BC024449-B8BF-4003-B9F9-D977A93623BA}"/>
          </ac:spMkLst>
        </pc:spChg>
        <pc:spChg chg="mod">
          <ac:chgData name="Soto Emmanuel" userId="fc6cc7d3-98cd-46b2-814e-e48621e38be1" providerId="ADAL" clId="{CC40D164-A185-46EF-8BB2-865557D7AC68}" dt="2019-08-16T10:46:16.844" v="892" actId="20577"/>
          <ac:spMkLst>
            <pc:docMk/>
            <pc:sldMk cId="3716568095" sldId="329"/>
            <ac:spMk id="3" creationId="{B6BD084A-A8DA-4227-A6F0-298E7DE77F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A7B9F-481D-45B6-BA0E-C30706563DC6}" type="datetimeFigureOut">
              <a:rPr lang="en-US" smtClean="0"/>
              <a:t>8/14/2019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69F1D-3635-4582-8645-DA1BFF068C0B}" type="slidenum">
              <a:rPr lang="en-US" smtClean="0"/>
              <a:t>‹#›</a:t>
            </a:fld>
            <a:endParaRPr lang="en-US"/>
          </a:p>
        </p:txBody>
      </p:sp>
    </p:spTree>
    <p:extLst>
      <p:ext uri="{BB962C8B-B14F-4D97-AF65-F5344CB8AC3E}">
        <p14:creationId xmlns:p14="http://schemas.microsoft.com/office/powerpoint/2010/main" val="133176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C6820A6-33E3-48F7-84D7-65FFBC470ADE}" type="datetimeFigureOut">
              <a:rPr lang="en-US" smtClean="0"/>
              <a:t>8/14/2019</a:t>
            </a:fld>
            <a:endParaRPr lang="en-US"/>
          </a:p>
        </p:txBody>
      </p:sp>
      <p:sp>
        <p:nvSpPr>
          <p:cNvPr id="8" name="Slide Number Placeholder 7"/>
          <p:cNvSpPr>
            <a:spLocks noGrp="1"/>
          </p:cNvSpPr>
          <p:nvPr>
            <p:ph type="sldNum" sz="quarter" idx="11"/>
          </p:nvPr>
        </p:nvSpPr>
        <p:spPr/>
        <p:txBody>
          <a:bodyPr/>
          <a:lstStyle/>
          <a:p>
            <a:fld id="{61BA5214-B98F-4F1A-B84C-C28F0632D6B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820A6-33E3-48F7-84D7-65FFBC470AD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820A6-33E3-48F7-84D7-65FFBC470AD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820A6-33E3-48F7-84D7-65FFBC470AD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820A6-33E3-48F7-84D7-65FFBC470AD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A5214-B98F-4F1A-B84C-C28F0632D6B3}"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820A6-33E3-48F7-84D7-65FFBC470AD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A5214-B98F-4F1A-B84C-C28F0632D6B3}"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C6820A6-33E3-48F7-84D7-65FFBC470ADE}"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A5214-B98F-4F1A-B84C-C28F0632D6B3}"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820A6-33E3-48F7-84D7-65FFBC470ADE}"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820A6-33E3-48F7-84D7-65FFBC470ADE}"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820A6-33E3-48F7-84D7-65FFBC470AD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820A6-33E3-48F7-84D7-65FFBC470AD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A5214-B98F-4F1A-B84C-C28F0632D6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C6820A6-33E3-48F7-84D7-65FFBC470ADE}" type="datetimeFigureOut">
              <a:rPr lang="en-US" smtClean="0"/>
              <a:t>8/14/2019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1BA5214-B98F-4F1A-B84C-C28F0632D6B3}"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EBC-DC28-4DD1-9733-BD765834060D}"/>
              </a:ext>
            </a:extLst>
          </p:cNvPr>
          <p:cNvSpPr>
            <a:spLocks noGrp="1"/>
          </p:cNvSpPr>
          <p:nvPr>
            <p:ph type="title"/>
          </p:nvPr>
        </p:nvSpPr>
        <p:spPr/>
        <p:txBody>
          <a:bodyPr/>
          <a:lstStyle/>
          <a:p>
            <a:r>
              <a:rPr lang="en-US" dirty="0"/>
              <a:t>Do Now</a:t>
            </a:r>
          </a:p>
        </p:txBody>
      </p:sp>
      <p:sp>
        <p:nvSpPr>
          <p:cNvPr id="3" name="Content Placeholder 2">
            <a:extLst>
              <a:ext uri="{FF2B5EF4-FFF2-40B4-BE49-F238E27FC236}">
                <a16:creationId xmlns:a16="http://schemas.microsoft.com/office/drawing/2014/main" id="{2AA58B21-0F9B-4517-B6BD-523710B6D6EC}"/>
              </a:ext>
            </a:extLst>
          </p:cNvPr>
          <p:cNvSpPr>
            <a:spLocks noGrp="1"/>
          </p:cNvSpPr>
          <p:nvPr>
            <p:ph idx="1"/>
          </p:nvPr>
        </p:nvSpPr>
        <p:spPr/>
        <p:txBody>
          <a:bodyPr/>
          <a:lstStyle/>
          <a:p>
            <a:endParaRPr lang="en-US" dirty="0"/>
          </a:p>
          <a:p>
            <a:r>
              <a:rPr lang="en-US" dirty="0"/>
              <a:t>Work on the #Selfie Poster handout. Finish as much as you can in the next 7 minutes or so. </a:t>
            </a:r>
          </a:p>
        </p:txBody>
      </p:sp>
    </p:spTree>
    <p:extLst>
      <p:ext uri="{BB962C8B-B14F-4D97-AF65-F5344CB8AC3E}">
        <p14:creationId xmlns:p14="http://schemas.microsoft.com/office/powerpoint/2010/main" val="142819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Christine\AppData\Local\Microsoft\Windows\Temporary Internet Files\Content.IE5\TY4KM0I9\MP9004393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799" y="4245429"/>
            <a:ext cx="2424546"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7200" dirty="0">
                <a:solidFill>
                  <a:srgbClr val="2F5897"/>
                </a:solidFill>
              </a:rPr>
              <a:t>Administration</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a:solidFill>
                  <a:srgbClr val="E4E9EF">
                    <a:lumMod val="25000"/>
                  </a:srgbClr>
                </a:solidFill>
                <a:latin typeface="Times New Roman" pitchFamily="18" charset="0"/>
                <a:cs typeface="Times New Roman" pitchFamily="18" charset="0"/>
              </a:rPr>
              <a:t>Assistant Principal CWMP:  Ms. Fabrizio</a:t>
            </a:r>
          </a:p>
          <a:p>
            <a:pPr marL="0" indent="0">
              <a:buNone/>
            </a:pPr>
            <a:r>
              <a:rPr lang="en-US" dirty="0">
                <a:solidFill>
                  <a:srgbClr val="E4E9EF">
                    <a:lumMod val="25000"/>
                  </a:srgbClr>
                </a:solidFill>
                <a:latin typeface="Times New Roman" pitchFamily="18" charset="0"/>
                <a:cs typeface="Times New Roman" pitchFamily="18" charset="0"/>
              </a:rPr>
              <a:t>	CWMP Office</a:t>
            </a:r>
          </a:p>
          <a:p>
            <a:pPr marL="0" lvl="0" indent="0">
              <a:buNone/>
            </a:pPr>
            <a:r>
              <a:rPr lang="en-US" dirty="0">
                <a:solidFill>
                  <a:srgbClr val="E4E9EF">
                    <a:lumMod val="25000"/>
                  </a:srgbClr>
                </a:solidFill>
                <a:latin typeface="Times New Roman" pitchFamily="18" charset="0"/>
                <a:cs typeface="Times New Roman" pitchFamily="18" charset="0"/>
              </a:rPr>
              <a:t>Guidance Counselor:  	Ms. Love</a:t>
            </a:r>
          </a:p>
          <a:p>
            <a:pPr marL="0" indent="0">
              <a:buNone/>
            </a:pPr>
            <a:r>
              <a:rPr lang="en-US" dirty="0">
                <a:solidFill>
                  <a:srgbClr val="E4E9EF">
                    <a:lumMod val="25000"/>
                  </a:srgbClr>
                </a:solidFill>
                <a:latin typeface="Times New Roman" pitchFamily="18" charset="0"/>
                <a:cs typeface="Times New Roman" pitchFamily="18" charset="0"/>
              </a:rPr>
              <a:t>Office Assistant: Ms. Simmons</a:t>
            </a:r>
          </a:p>
          <a:p>
            <a:pPr marL="0" lvl="0" indent="0">
              <a:buNone/>
            </a:pPr>
            <a:r>
              <a:rPr lang="en-US" dirty="0">
                <a:solidFill>
                  <a:srgbClr val="E4E9EF">
                    <a:lumMod val="25000"/>
                  </a:srgbClr>
                </a:solidFill>
                <a:latin typeface="Times New Roman" pitchFamily="18" charset="0"/>
                <a:cs typeface="Times New Roman" pitchFamily="18" charset="0"/>
              </a:rPr>
              <a:t>	</a:t>
            </a:r>
          </a:p>
          <a:p>
            <a:pPr marL="0" lvl="0" indent="0">
              <a:buNone/>
            </a:pPr>
            <a:r>
              <a:rPr lang="en-US" dirty="0">
                <a:solidFill>
                  <a:srgbClr val="E4E9EF">
                    <a:lumMod val="25000"/>
                  </a:srgbClr>
                </a:solidFill>
                <a:latin typeface="Times New Roman" pitchFamily="18" charset="0"/>
                <a:cs typeface="Times New Roman" pitchFamily="18" charset="0"/>
              </a:rPr>
              <a:t>Assistant Principal Fundamental Program:  Ms. Van Dora</a:t>
            </a:r>
          </a:p>
          <a:p>
            <a:pPr marL="0" lvl="0" indent="0">
              <a:buNone/>
            </a:pPr>
            <a:r>
              <a:rPr lang="en-US" dirty="0">
                <a:solidFill>
                  <a:srgbClr val="E4E9EF">
                    <a:lumMod val="25000"/>
                  </a:srgbClr>
                </a:solidFill>
                <a:latin typeface="Times New Roman" pitchFamily="18" charset="0"/>
                <a:cs typeface="Times New Roman" pitchFamily="18" charset="0"/>
              </a:rPr>
              <a:t>	Room 1-038</a:t>
            </a:r>
          </a:p>
          <a:p>
            <a:pPr marL="0" lvl="0" indent="0">
              <a:buNone/>
            </a:pPr>
            <a:r>
              <a:rPr lang="en-US" dirty="0">
                <a:solidFill>
                  <a:srgbClr val="E4E9EF">
                    <a:lumMod val="25000"/>
                  </a:srgbClr>
                </a:solidFill>
                <a:latin typeface="Times New Roman" pitchFamily="18" charset="0"/>
                <a:cs typeface="Times New Roman" pitchFamily="18" charset="0"/>
              </a:rPr>
              <a:t>Guidance Counselor:  Ms. Woods</a:t>
            </a:r>
          </a:p>
          <a:p>
            <a:pPr marL="0" lvl="0" indent="0">
              <a:buNone/>
            </a:pPr>
            <a:r>
              <a:rPr lang="en-US" dirty="0">
                <a:solidFill>
                  <a:srgbClr val="E4E9EF">
                    <a:lumMod val="25000"/>
                  </a:srgbClr>
                </a:solidFill>
                <a:latin typeface="Times New Roman" pitchFamily="18" charset="0"/>
                <a:cs typeface="Times New Roman" pitchFamily="18" charset="0"/>
              </a:rPr>
              <a:t>Office Assistant:  Mrs. </a:t>
            </a:r>
            <a:r>
              <a:rPr lang="en-US" dirty="0" err="1">
                <a:solidFill>
                  <a:srgbClr val="E4E9EF">
                    <a:lumMod val="25000"/>
                  </a:srgbClr>
                </a:solidFill>
                <a:latin typeface="Times New Roman" pitchFamily="18" charset="0"/>
                <a:cs typeface="Times New Roman" pitchFamily="18" charset="0"/>
              </a:rPr>
              <a:t>Mogil</a:t>
            </a:r>
            <a:endParaRPr lang="en-US" dirty="0">
              <a:solidFill>
                <a:srgbClr val="E4E9EF">
                  <a:lumMod val="25000"/>
                </a:srgbClr>
              </a:solidFill>
              <a:latin typeface="Times New Roman" pitchFamily="18" charset="0"/>
              <a:cs typeface="Times New Roman" pitchFamily="18" charset="0"/>
            </a:endParaRPr>
          </a:p>
          <a:p>
            <a:pPr marL="0" lvl="0" indent="0">
              <a:buNone/>
            </a:pPr>
            <a:r>
              <a:rPr lang="en-US" dirty="0">
                <a:solidFill>
                  <a:srgbClr val="E4E9EF">
                    <a:lumMod val="25000"/>
                  </a:srgbClr>
                </a:solidFill>
                <a:latin typeface="Times New Roman" pitchFamily="18" charset="0"/>
                <a:cs typeface="Times New Roman" pitchFamily="18" charset="0"/>
              </a:rPr>
              <a:t>	</a:t>
            </a:r>
          </a:p>
          <a:p>
            <a:pPr marL="0" lvl="0" indent="0">
              <a:buNone/>
            </a:pPr>
            <a:r>
              <a:rPr lang="en-US" dirty="0">
                <a:solidFill>
                  <a:srgbClr val="E4E9EF">
                    <a:lumMod val="25000"/>
                  </a:srgbClr>
                </a:solidFill>
                <a:latin typeface="Times New Roman" pitchFamily="18" charset="0"/>
                <a:cs typeface="Times New Roman" pitchFamily="18" charset="0"/>
              </a:rPr>
              <a:t>	</a:t>
            </a:r>
            <a:endParaRPr lang="en-US" dirty="0"/>
          </a:p>
        </p:txBody>
      </p:sp>
      <p:pic>
        <p:nvPicPr>
          <p:cNvPr id="20482" name="Picture 2" descr="C:\Users\Christine\AppData\Local\Microsoft\Windows\Temporary Internet Files\Content.IE5\82PA140Q\MP9004384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699" y="1347334"/>
            <a:ext cx="1520374" cy="231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68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24" y="-321861"/>
            <a:ext cx="8229600" cy="1143000"/>
          </a:xfrm>
        </p:spPr>
        <p:txBody>
          <a:bodyPr/>
          <a:lstStyle/>
          <a:p>
            <a:r>
              <a:rPr lang="en-US" dirty="0">
                <a:solidFill>
                  <a:srgbClr val="2F5897"/>
                </a:solidFill>
              </a:rPr>
              <a:t>The Dress Code</a:t>
            </a:r>
            <a:endParaRPr lang="en-US" dirty="0"/>
          </a:p>
        </p:txBody>
      </p:sp>
      <p:sp>
        <p:nvSpPr>
          <p:cNvPr id="3" name="Content Placeholder 2"/>
          <p:cNvSpPr>
            <a:spLocks noGrp="1"/>
          </p:cNvSpPr>
          <p:nvPr>
            <p:ph idx="1"/>
          </p:nvPr>
        </p:nvSpPr>
        <p:spPr>
          <a:xfrm>
            <a:off x="311624" y="609600"/>
            <a:ext cx="8382000" cy="5553407"/>
          </a:xfrm>
        </p:spPr>
        <p:txBody>
          <a:bodyPr>
            <a:noAutofit/>
          </a:bodyPr>
          <a:lstStyle/>
          <a:p>
            <a:pPr marL="0" indent="0" algn="ctr">
              <a:buNone/>
            </a:pPr>
            <a:r>
              <a:rPr lang="en-US" sz="3600" b="1" dirty="0">
                <a:solidFill>
                  <a:schemeClr val="accent1">
                    <a:lumMod val="50000"/>
                  </a:schemeClr>
                </a:solidFill>
                <a:latin typeface="Times New Roman" panose="02020603050405020304" pitchFamily="18" charset="0"/>
                <a:cs typeface="Times New Roman" panose="02020603050405020304" pitchFamily="18" charset="0"/>
              </a:rPr>
              <a:t>The Nine B’s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Bellies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Bandanas or head coverings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Backs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Boxers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Butts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Bedroom slippers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Bras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Bad Logos</a:t>
            </a:r>
          </a:p>
          <a:p>
            <a:r>
              <a:rPr lang="en-US" sz="2800" dirty="0">
                <a:solidFill>
                  <a:schemeClr val="accent1">
                    <a:lumMod val="50000"/>
                  </a:schemeClr>
                </a:solidFill>
                <a:latin typeface="Times New Roman" panose="02020603050405020304" pitchFamily="18" charset="0"/>
                <a:cs typeface="Times New Roman" panose="02020603050405020304" pitchFamily="18" charset="0"/>
              </a:rPr>
              <a:t>No Bare Arms</a:t>
            </a:r>
          </a:p>
          <a:p>
            <a:endParaRPr lang="en-US" dirty="0">
              <a:solidFill>
                <a:schemeClr val="accent1">
                  <a:lumMod val="50000"/>
                </a:schemeClr>
              </a:solidFill>
              <a:latin typeface="Arial - 16"/>
            </a:endParaRPr>
          </a:p>
        </p:txBody>
      </p:sp>
      <p:sp>
        <p:nvSpPr>
          <p:cNvPr id="4" name="AutoShape 2" descr="Image result for the five B's of dress code"/>
          <p:cNvSpPr>
            <a:spLocks noChangeAspect="1" noChangeArrowheads="1"/>
          </p:cNvSpPr>
          <p:nvPr/>
        </p:nvSpPr>
        <p:spPr bwMode="auto">
          <a:xfrm>
            <a:off x="162399"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362200"/>
            <a:ext cx="3886200" cy="3886200"/>
          </a:xfrm>
          <a:prstGeom prst="rect">
            <a:avLst/>
          </a:prstGeom>
        </p:spPr>
      </p:pic>
    </p:spTree>
    <p:extLst>
      <p:ext uri="{BB962C8B-B14F-4D97-AF65-F5344CB8AC3E}">
        <p14:creationId xmlns:p14="http://schemas.microsoft.com/office/powerpoint/2010/main" val="3857354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a:lstStyle/>
          <a:p>
            <a:r>
              <a:rPr lang="en-US" dirty="0">
                <a:solidFill>
                  <a:srgbClr val="2F5897"/>
                </a:solidFill>
              </a:rPr>
              <a:t>The Pirate Pact</a:t>
            </a:r>
            <a:endParaRPr lang="en-US" dirty="0"/>
          </a:p>
        </p:txBody>
      </p:sp>
      <p:sp>
        <p:nvSpPr>
          <p:cNvPr id="3" name="Content Placeholder 2"/>
          <p:cNvSpPr>
            <a:spLocks noGrp="1"/>
          </p:cNvSpPr>
          <p:nvPr>
            <p:ph idx="1"/>
          </p:nvPr>
        </p:nvSpPr>
        <p:spPr>
          <a:xfrm>
            <a:off x="457200" y="664815"/>
            <a:ext cx="8686800" cy="4525963"/>
          </a:xfrm>
        </p:spPr>
        <p:txBody>
          <a:bodyPr>
            <a:normAutofit/>
          </a:bodyPr>
          <a:lstStyle/>
          <a:p>
            <a:pPr marL="0" lvl="0" indent="0">
              <a:spcBef>
                <a:spcPts val="0"/>
              </a:spcBef>
              <a:buNone/>
            </a:pPr>
            <a:r>
              <a:rPr lang="en-US" sz="4400" b="1" dirty="0">
                <a:solidFill>
                  <a:srgbClr val="E4E9EF">
                    <a:lumMod val="25000"/>
                  </a:srgbClr>
                </a:solidFill>
                <a:latin typeface="Times New Roman"/>
                <a:ea typeface="Calibri"/>
              </a:rPr>
              <a:t>P</a:t>
            </a:r>
            <a:r>
              <a:rPr lang="en-US" sz="2800" dirty="0">
                <a:solidFill>
                  <a:srgbClr val="E4E9EF">
                    <a:lumMod val="25000"/>
                  </a:srgbClr>
                </a:solidFill>
                <a:latin typeface="Times New Roman"/>
                <a:ea typeface="Calibri"/>
              </a:rPr>
              <a:t>REPARED for high school and life</a:t>
            </a:r>
          </a:p>
          <a:p>
            <a:pPr marL="0" lvl="0" indent="0">
              <a:spcBef>
                <a:spcPts val="0"/>
              </a:spcBef>
              <a:buNone/>
            </a:pPr>
            <a:r>
              <a:rPr lang="en-US" sz="4400" b="1" dirty="0">
                <a:solidFill>
                  <a:srgbClr val="E4E9EF">
                    <a:lumMod val="25000"/>
                  </a:srgbClr>
                </a:solidFill>
                <a:latin typeface="Times New Roman"/>
                <a:ea typeface="Calibri"/>
              </a:rPr>
              <a:t>I</a:t>
            </a:r>
            <a:r>
              <a:rPr lang="en-US" sz="2800" dirty="0">
                <a:solidFill>
                  <a:srgbClr val="E4E9EF">
                    <a:lumMod val="25000"/>
                  </a:srgbClr>
                </a:solidFill>
                <a:latin typeface="Times New Roman"/>
                <a:ea typeface="Calibri"/>
              </a:rPr>
              <a:t>NCLUSIVE, working together as The BCHS community</a:t>
            </a:r>
          </a:p>
          <a:p>
            <a:pPr marL="0" lvl="0" indent="0">
              <a:spcBef>
                <a:spcPts val="0"/>
              </a:spcBef>
              <a:buNone/>
            </a:pPr>
            <a:r>
              <a:rPr lang="en-US" sz="4400" b="1" dirty="0">
                <a:solidFill>
                  <a:srgbClr val="E4E9EF">
                    <a:lumMod val="25000"/>
                  </a:srgbClr>
                </a:solidFill>
                <a:latin typeface="Times New Roman"/>
                <a:ea typeface="Calibri"/>
              </a:rPr>
              <a:t>R</a:t>
            </a:r>
            <a:r>
              <a:rPr lang="en-US" sz="2800" dirty="0">
                <a:solidFill>
                  <a:srgbClr val="E4E9EF">
                    <a:lumMod val="25000"/>
                  </a:srgbClr>
                </a:solidFill>
                <a:latin typeface="Times New Roman"/>
                <a:ea typeface="Calibri"/>
              </a:rPr>
              <a:t>ESPECTFUL, of self, others, &amp; learning the community</a:t>
            </a:r>
          </a:p>
          <a:p>
            <a:pPr marL="0" lvl="0" indent="0">
              <a:spcBef>
                <a:spcPts val="0"/>
              </a:spcBef>
              <a:buNone/>
            </a:pPr>
            <a:r>
              <a:rPr lang="en-US" sz="4400" b="1" dirty="0">
                <a:solidFill>
                  <a:srgbClr val="E4E9EF">
                    <a:lumMod val="25000"/>
                  </a:srgbClr>
                </a:solidFill>
                <a:latin typeface="Times New Roman"/>
                <a:ea typeface="Calibri"/>
              </a:rPr>
              <a:t>A</a:t>
            </a:r>
            <a:r>
              <a:rPr lang="en-US" sz="2800" dirty="0">
                <a:solidFill>
                  <a:srgbClr val="E4E9EF">
                    <a:lumMod val="25000"/>
                  </a:srgbClr>
                </a:solidFill>
                <a:latin typeface="Times New Roman"/>
                <a:ea typeface="Calibri"/>
              </a:rPr>
              <a:t>TTITUDE, fostering positive relationships</a:t>
            </a:r>
          </a:p>
          <a:p>
            <a:pPr marL="0" lvl="0" indent="0">
              <a:spcBef>
                <a:spcPts val="0"/>
              </a:spcBef>
              <a:buNone/>
            </a:pPr>
            <a:r>
              <a:rPr lang="en-US" sz="4400" b="1" dirty="0">
                <a:solidFill>
                  <a:srgbClr val="E4E9EF">
                    <a:lumMod val="25000"/>
                  </a:srgbClr>
                </a:solidFill>
                <a:latin typeface="Times New Roman"/>
                <a:ea typeface="Calibri"/>
              </a:rPr>
              <a:t>T</a:t>
            </a:r>
            <a:r>
              <a:rPr lang="en-US" sz="2800" dirty="0">
                <a:solidFill>
                  <a:srgbClr val="E4E9EF">
                    <a:lumMod val="25000"/>
                  </a:srgbClr>
                </a:solidFill>
                <a:latin typeface="Times New Roman"/>
                <a:ea typeface="Calibri"/>
              </a:rPr>
              <a:t>ENACIOUS, never give up</a:t>
            </a:r>
          </a:p>
          <a:p>
            <a:pPr marL="0" lvl="0" indent="0">
              <a:spcBef>
                <a:spcPts val="0"/>
              </a:spcBef>
              <a:buNone/>
            </a:pPr>
            <a:r>
              <a:rPr lang="en-US" sz="4400" b="1" dirty="0">
                <a:solidFill>
                  <a:srgbClr val="E4E9EF">
                    <a:lumMod val="25000"/>
                  </a:srgbClr>
                </a:solidFill>
                <a:latin typeface="Times New Roman"/>
                <a:ea typeface="Calibri"/>
              </a:rPr>
              <a:t>E</a:t>
            </a:r>
            <a:r>
              <a:rPr lang="en-US" sz="2800" dirty="0">
                <a:solidFill>
                  <a:srgbClr val="E4E9EF">
                    <a:lumMod val="25000"/>
                  </a:srgbClr>
                </a:solidFill>
                <a:latin typeface="Times New Roman"/>
                <a:ea typeface="Calibri"/>
              </a:rPr>
              <a:t>MPOWERED, being responsible for our learning</a:t>
            </a:r>
            <a:endParaRPr lang="en-US" sz="2800" dirty="0">
              <a:solidFill>
                <a:srgbClr val="E4E9EF">
                  <a:lumMod val="25000"/>
                </a:srgbClr>
              </a:solidFill>
              <a:latin typeface="Calibri"/>
              <a:ea typeface="Calibri"/>
            </a:endParaRPr>
          </a:p>
          <a:p>
            <a:endParaRPr lang="en-US" sz="4400" dirty="0"/>
          </a:p>
        </p:txBody>
      </p:sp>
      <p:sp>
        <p:nvSpPr>
          <p:cNvPr id="4" name="Content Placeholder 2">
            <a:extLst>
              <a:ext uri="{FF2B5EF4-FFF2-40B4-BE49-F238E27FC236}">
                <a16:creationId xmlns:a16="http://schemas.microsoft.com/office/drawing/2014/main" id="{EE6FEE83-1398-4339-9321-BA28018D0EE5}"/>
              </a:ext>
            </a:extLst>
          </p:cNvPr>
          <p:cNvSpPr txBox="1">
            <a:spLocks/>
          </p:cNvSpPr>
          <p:nvPr/>
        </p:nvSpPr>
        <p:spPr>
          <a:xfrm>
            <a:off x="479121" y="4800600"/>
            <a:ext cx="8001000" cy="1676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spcBef>
                <a:spcPts val="0"/>
              </a:spcBef>
              <a:buFont typeface="Arial" pitchFamily="34" charset="0"/>
              <a:buNone/>
            </a:pPr>
            <a:r>
              <a:rPr lang="en-US" sz="4400" dirty="0"/>
              <a:t>On back of paper of Do Now, describe how the guidelines for success look like in the classroom? </a:t>
            </a:r>
          </a:p>
        </p:txBody>
      </p:sp>
    </p:spTree>
    <p:extLst>
      <p:ext uri="{BB962C8B-B14F-4D97-AF65-F5344CB8AC3E}">
        <p14:creationId xmlns:p14="http://schemas.microsoft.com/office/powerpoint/2010/main" val="1406771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F19002F-1E24-41D9-860F-6AB4CC647A6C}"/>
              </a:ext>
            </a:extLst>
          </p:cNvPr>
          <p:cNvGraphicFramePr>
            <a:graphicFrameLocks noGrp="1"/>
          </p:cNvGraphicFramePr>
          <p:nvPr>
            <p:extLst>
              <p:ext uri="{D42A27DB-BD31-4B8C-83A1-F6EECF244321}">
                <p14:modId xmlns:p14="http://schemas.microsoft.com/office/powerpoint/2010/main" val="2584406776"/>
              </p:ext>
            </p:extLst>
          </p:nvPr>
        </p:nvGraphicFramePr>
        <p:xfrm>
          <a:off x="266700" y="173756"/>
          <a:ext cx="8610600" cy="6510488"/>
        </p:xfrm>
        <a:graphic>
          <a:graphicData uri="http://schemas.openxmlformats.org/drawingml/2006/table">
            <a:tbl>
              <a:tblPr firstRow="1" firstCol="1" bandRow="1">
                <a:tableStyleId>{5C22544A-7EE6-4342-B048-85BDC9FD1C3A}</a:tableStyleId>
              </a:tblPr>
              <a:tblGrid>
                <a:gridCol w="3124200">
                  <a:extLst>
                    <a:ext uri="{9D8B030D-6E8A-4147-A177-3AD203B41FA5}">
                      <a16:colId xmlns:a16="http://schemas.microsoft.com/office/drawing/2014/main" val="1809334666"/>
                    </a:ext>
                  </a:extLst>
                </a:gridCol>
                <a:gridCol w="5486400">
                  <a:extLst>
                    <a:ext uri="{9D8B030D-6E8A-4147-A177-3AD203B41FA5}">
                      <a16:colId xmlns:a16="http://schemas.microsoft.com/office/drawing/2014/main" val="3098834422"/>
                    </a:ext>
                  </a:extLst>
                </a:gridCol>
              </a:tblGrid>
              <a:tr h="363353">
                <a:tc>
                  <a:txBody>
                    <a:bodyPr/>
                    <a:lstStyle/>
                    <a:p>
                      <a:pPr marL="0" marR="0" algn="ctr">
                        <a:lnSpc>
                          <a:spcPct val="107000"/>
                        </a:lnSpc>
                        <a:spcBef>
                          <a:spcPts val="0"/>
                        </a:spcBef>
                        <a:spcAft>
                          <a:spcPts val="0"/>
                        </a:spcAft>
                      </a:pPr>
                      <a:r>
                        <a:rPr lang="en-US" sz="2000" b="1" i="1" u="none" dirty="0">
                          <a:effectLst/>
                        </a:rPr>
                        <a:t>Guidelines for Success</a:t>
                      </a:r>
                      <a:endParaRPr lang="en-US" sz="2000" b="1" i="1"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i="1" dirty="0">
                          <a:effectLst/>
                        </a:rPr>
                        <a:t>Classroom Rules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239138"/>
                  </a:ext>
                </a:extLst>
              </a:tr>
              <a:tr h="671684">
                <a:tc>
                  <a:txBody>
                    <a:bodyPr/>
                    <a:lstStyle/>
                    <a:p>
                      <a:pPr marL="0" marR="0" algn="ctr">
                        <a:lnSpc>
                          <a:spcPct val="107000"/>
                        </a:lnSpc>
                        <a:spcBef>
                          <a:spcPts val="0"/>
                        </a:spcBef>
                        <a:spcAft>
                          <a:spcPts val="0"/>
                        </a:spcAft>
                      </a:pPr>
                      <a:r>
                        <a:rPr lang="en-US" sz="1800" dirty="0">
                          <a:effectLst/>
                        </a:rPr>
                        <a:t>Prepared for high school and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marL="0" marR="0" lvl="0" indent="0">
                        <a:lnSpc>
                          <a:spcPct val="107000"/>
                        </a:lnSpc>
                        <a:spcBef>
                          <a:spcPts val="0"/>
                        </a:spcBef>
                        <a:spcAft>
                          <a:spcPts val="0"/>
                        </a:spcAft>
                        <a:buFont typeface="Wingdings" panose="05000000000000000000" pitchFamily="2" charset="2"/>
                        <a:buNone/>
                      </a:pPr>
                      <a:r>
                        <a:rPr lang="en-US" sz="2000" dirty="0">
                          <a:effectLst/>
                        </a:rPr>
                        <a:t>1. Treat others the way you would like to be treated</a:t>
                      </a:r>
                    </a:p>
                    <a:p>
                      <a:pPr marL="0" marR="0" lvl="0" indent="0">
                        <a:lnSpc>
                          <a:spcPct val="107000"/>
                        </a:lnSpc>
                        <a:spcBef>
                          <a:spcPts val="0"/>
                        </a:spcBef>
                        <a:spcAft>
                          <a:spcPts val="0"/>
                        </a:spcAft>
                        <a:buFont typeface="Wingdings" panose="05000000000000000000" pitchFamily="2" charset="2"/>
                        <a:buNone/>
                      </a:pPr>
                      <a:r>
                        <a:rPr lang="en-US" sz="2000" dirty="0">
                          <a:effectLst/>
                        </a:rPr>
                        <a:t>2. Avoid using profanity, abusive language, and put downs</a:t>
                      </a:r>
                    </a:p>
                    <a:p>
                      <a:pPr marL="0" marR="0" lvl="0" indent="0">
                        <a:lnSpc>
                          <a:spcPct val="107000"/>
                        </a:lnSpc>
                        <a:spcBef>
                          <a:spcPts val="0"/>
                        </a:spcBef>
                        <a:spcAft>
                          <a:spcPts val="0"/>
                        </a:spcAft>
                        <a:buFont typeface="Wingdings" panose="05000000000000000000" pitchFamily="2" charset="2"/>
                        <a:buNone/>
                      </a:pPr>
                      <a:r>
                        <a:rPr lang="en-US" sz="2000" dirty="0">
                          <a:effectLst/>
                        </a:rPr>
                        <a:t>3. Keep hands, feet, and objects to yourself</a:t>
                      </a:r>
                    </a:p>
                    <a:p>
                      <a:pPr marL="0" marR="0" lvl="0" indent="0">
                        <a:lnSpc>
                          <a:spcPct val="107000"/>
                        </a:lnSpc>
                        <a:spcBef>
                          <a:spcPts val="0"/>
                        </a:spcBef>
                        <a:spcAft>
                          <a:spcPts val="0"/>
                        </a:spcAft>
                        <a:buFont typeface="Wingdings" panose="05000000000000000000" pitchFamily="2" charset="2"/>
                        <a:buNone/>
                      </a:pPr>
                      <a:r>
                        <a:rPr lang="en-US" sz="2000" dirty="0">
                          <a:effectLst/>
                        </a:rPr>
                        <a:t>4. Take good care of school property</a:t>
                      </a:r>
                    </a:p>
                    <a:p>
                      <a:pPr marL="0" marR="0" lvl="0" indent="0">
                        <a:lnSpc>
                          <a:spcPct val="107000"/>
                        </a:lnSpc>
                        <a:spcBef>
                          <a:spcPts val="0"/>
                        </a:spcBef>
                        <a:spcAft>
                          <a:spcPts val="0"/>
                        </a:spcAft>
                        <a:buFont typeface="Wingdings" panose="05000000000000000000" pitchFamily="2" charset="2"/>
                        <a:buNone/>
                      </a:pPr>
                      <a:r>
                        <a:rPr lang="en-US" sz="2000" dirty="0">
                          <a:effectLst/>
                        </a:rPr>
                        <a:t>5. Be in your assigned seat prior to the bell</a:t>
                      </a:r>
                    </a:p>
                    <a:p>
                      <a:pPr marL="0" marR="0" lvl="0" indent="0">
                        <a:lnSpc>
                          <a:spcPct val="107000"/>
                        </a:lnSpc>
                        <a:spcBef>
                          <a:spcPts val="0"/>
                        </a:spcBef>
                        <a:spcAft>
                          <a:spcPts val="0"/>
                        </a:spcAft>
                        <a:buFont typeface="Wingdings" panose="05000000000000000000" pitchFamily="2" charset="2"/>
                        <a:buNone/>
                      </a:pPr>
                      <a:r>
                        <a:rPr lang="en-US" sz="2000" dirty="0">
                          <a:effectLst/>
                        </a:rPr>
                        <a:t>6. Arrive prepared to class with binder, pencil, and notebook</a:t>
                      </a:r>
                    </a:p>
                    <a:p>
                      <a:pPr marL="0" marR="0" lvl="0" indent="0">
                        <a:lnSpc>
                          <a:spcPct val="107000"/>
                        </a:lnSpc>
                        <a:spcBef>
                          <a:spcPts val="0"/>
                        </a:spcBef>
                        <a:spcAft>
                          <a:spcPts val="0"/>
                        </a:spcAft>
                        <a:buFont typeface="Wingdings" panose="05000000000000000000" pitchFamily="2" charset="2"/>
                        <a:buNone/>
                      </a:pPr>
                      <a:r>
                        <a:rPr lang="en-US" sz="2000" dirty="0">
                          <a:effectLst/>
                        </a:rPr>
                        <a:t>7. Follow directions the first time given</a:t>
                      </a:r>
                    </a:p>
                    <a:p>
                      <a:pPr marL="0" marR="0" lvl="0" indent="0">
                        <a:lnSpc>
                          <a:spcPct val="107000"/>
                        </a:lnSpc>
                        <a:spcBef>
                          <a:spcPts val="0"/>
                        </a:spcBef>
                        <a:spcAft>
                          <a:spcPts val="0"/>
                        </a:spcAft>
                        <a:buFont typeface="Wingdings" panose="05000000000000000000" pitchFamily="2" charset="2"/>
                        <a:buNone/>
                      </a:pPr>
                      <a:r>
                        <a:rPr lang="en-US" sz="2000" dirty="0">
                          <a:effectLst/>
                        </a:rPr>
                        <a:t>8. Refrain from sleeping in class and putting your head down</a:t>
                      </a:r>
                    </a:p>
                    <a:p>
                      <a:pPr marL="0" marR="0" lvl="0" indent="0">
                        <a:lnSpc>
                          <a:spcPct val="107000"/>
                        </a:lnSpc>
                        <a:spcBef>
                          <a:spcPts val="0"/>
                        </a:spcBef>
                        <a:spcAft>
                          <a:spcPts val="0"/>
                        </a:spcAft>
                        <a:buFont typeface="Wingdings" panose="05000000000000000000" pitchFamily="2" charset="2"/>
                        <a:buNone/>
                      </a:pPr>
                      <a:r>
                        <a:rPr lang="en-US" sz="2000" dirty="0">
                          <a:effectLst/>
                        </a:rPr>
                        <a:t>9. Refrain from eating and drinking in class (except water) </a:t>
                      </a:r>
                    </a:p>
                    <a:p>
                      <a:pPr marL="0" marR="0" lvl="0" indent="0">
                        <a:lnSpc>
                          <a:spcPct val="107000"/>
                        </a:lnSpc>
                        <a:spcBef>
                          <a:spcPts val="0"/>
                        </a:spcBef>
                        <a:spcAft>
                          <a:spcPts val="0"/>
                        </a:spcAft>
                        <a:buFont typeface="Wingdings" panose="05000000000000000000" pitchFamily="2" charset="2"/>
                        <a:buNone/>
                      </a:pPr>
                      <a:r>
                        <a:rPr lang="en-US" sz="2000" dirty="0">
                          <a:effectLst/>
                        </a:rPr>
                        <a:t>10. Silence and put away all electronic devices until directed otherwise</a:t>
                      </a:r>
                    </a:p>
                    <a:p>
                      <a:pPr marL="0" marR="0" lvl="0" indent="0">
                        <a:lnSpc>
                          <a:spcPct val="107000"/>
                        </a:lnSpc>
                        <a:spcBef>
                          <a:spcPts val="0"/>
                        </a:spcBef>
                        <a:spcAft>
                          <a:spcPts val="0"/>
                        </a:spcAft>
                        <a:buFont typeface="Wingdings" panose="05000000000000000000" pitchFamily="2" charset="2"/>
                        <a:buNone/>
                      </a:pPr>
                      <a:r>
                        <a:rPr lang="en-US" sz="2000" dirty="0">
                          <a:effectLst/>
                        </a:rPr>
                        <a:t>11. Remain in your seat at the end of the period</a:t>
                      </a:r>
                    </a:p>
                    <a:p>
                      <a:pPr marL="0" marR="0" lvl="0" indent="0">
                        <a:lnSpc>
                          <a:spcPct val="107000"/>
                        </a:lnSpc>
                        <a:spcBef>
                          <a:spcPts val="0"/>
                        </a:spcBef>
                        <a:spcAft>
                          <a:spcPts val="0"/>
                        </a:spcAft>
                        <a:buFont typeface="Wingdings" panose="05000000000000000000" pitchFamily="2" charset="2"/>
                        <a:buNone/>
                      </a:pPr>
                      <a:r>
                        <a:rPr lang="en-US" sz="2000" dirty="0">
                          <a:effectLst/>
                        </a:rPr>
                        <a:t>12. Use an appropriate voice level at all times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8033157"/>
                  </a:ext>
                </a:extLst>
              </a:tr>
              <a:tr h="923955">
                <a:tc>
                  <a:txBody>
                    <a:bodyPr/>
                    <a:lstStyle/>
                    <a:p>
                      <a:pPr marL="0" marR="0" algn="ctr">
                        <a:lnSpc>
                          <a:spcPct val="107000"/>
                        </a:lnSpc>
                        <a:spcBef>
                          <a:spcPts val="0"/>
                        </a:spcBef>
                        <a:spcAft>
                          <a:spcPts val="0"/>
                        </a:spcAft>
                      </a:pPr>
                      <a:r>
                        <a:rPr lang="en-US" sz="1800" dirty="0">
                          <a:effectLst/>
                        </a:rPr>
                        <a:t> Inclusive, working together as</a:t>
                      </a:r>
                    </a:p>
                    <a:p>
                      <a:pPr marL="0" marR="0" algn="ctr">
                        <a:lnSpc>
                          <a:spcPct val="107000"/>
                        </a:lnSpc>
                        <a:spcBef>
                          <a:spcPts val="0"/>
                        </a:spcBef>
                        <a:spcAft>
                          <a:spcPts val="0"/>
                        </a:spcAft>
                      </a:pPr>
                      <a:r>
                        <a:rPr lang="en-US" sz="1800" dirty="0">
                          <a:effectLst/>
                        </a:rPr>
                        <a:t> the BCHS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814493999"/>
                  </a:ext>
                </a:extLst>
              </a:tr>
              <a:tr h="905267">
                <a:tc>
                  <a:txBody>
                    <a:bodyPr/>
                    <a:lstStyle/>
                    <a:p>
                      <a:pPr marL="0" marR="0" algn="ctr">
                        <a:lnSpc>
                          <a:spcPct val="107000"/>
                        </a:lnSpc>
                        <a:spcBef>
                          <a:spcPts val="0"/>
                        </a:spcBef>
                        <a:spcAft>
                          <a:spcPts val="0"/>
                        </a:spcAft>
                      </a:pPr>
                      <a:r>
                        <a:rPr lang="en-US" sz="1800" dirty="0">
                          <a:effectLst/>
                        </a:rPr>
                        <a:t>   Respectful of self, others, and</a:t>
                      </a:r>
                    </a:p>
                    <a:p>
                      <a:pPr marL="0" marR="0" algn="ctr">
                        <a:lnSpc>
                          <a:spcPct val="107000"/>
                        </a:lnSpc>
                        <a:spcBef>
                          <a:spcPts val="0"/>
                        </a:spcBef>
                        <a:spcAft>
                          <a:spcPts val="0"/>
                        </a:spcAft>
                      </a:pPr>
                      <a:r>
                        <a:rPr lang="en-US" sz="1800" dirty="0">
                          <a:effectLst/>
                        </a:rPr>
                        <a:t> the learning community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168974250"/>
                  </a:ext>
                </a:extLst>
              </a:tr>
              <a:tr h="1127927">
                <a:tc>
                  <a:txBody>
                    <a:bodyPr/>
                    <a:lstStyle/>
                    <a:p>
                      <a:pPr marL="0" marR="0" algn="ctr">
                        <a:lnSpc>
                          <a:spcPct val="107000"/>
                        </a:lnSpc>
                        <a:spcBef>
                          <a:spcPts val="0"/>
                        </a:spcBef>
                        <a:spcAft>
                          <a:spcPts val="0"/>
                        </a:spcAft>
                      </a:pPr>
                      <a:r>
                        <a:rPr lang="en-US" sz="1800">
                          <a:effectLst/>
                        </a:rPr>
                        <a:t>Attitude and appropriateness, fostering positive </a:t>
                      </a:r>
                    </a:p>
                    <a:p>
                      <a:pPr marL="0" marR="0" algn="ctr">
                        <a:lnSpc>
                          <a:spcPct val="107000"/>
                        </a:lnSpc>
                        <a:spcBef>
                          <a:spcPts val="0"/>
                        </a:spcBef>
                        <a:spcAft>
                          <a:spcPts val="0"/>
                        </a:spcAft>
                      </a:pPr>
                      <a:r>
                        <a:rPr lang="en-US" sz="1800">
                          <a:effectLst/>
                        </a:rPr>
                        <a:t>relationships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973074327"/>
                  </a:ext>
                </a:extLst>
              </a:tr>
              <a:tr h="662341">
                <a:tc>
                  <a:txBody>
                    <a:bodyPr/>
                    <a:lstStyle/>
                    <a:p>
                      <a:pPr marL="0" marR="0" algn="ctr">
                        <a:lnSpc>
                          <a:spcPct val="107000"/>
                        </a:lnSpc>
                        <a:spcBef>
                          <a:spcPts val="0"/>
                        </a:spcBef>
                        <a:spcAft>
                          <a:spcPts val="0"/>
                        </a:spcAft>
                      </a:pPr>
                      <a:r>
                        <a:rPr lang="en-US" sz="1800">
                          <a:effectLst/>
                        </a:rPr>
                        <a:t>Tenacious, never give up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365575044"/>
                  </a:ext>
                </a:extLst>
              </a:tr>
              <a:tr h="1822473">
                <a:tc>
                  <a:txBody>
                    <a:bodyPr/>
                    <a:lstStyle/>
                    <a:p>
                      <a:pPr marL="0" marR="0" algn="ctr">
                        <a:lnSpc>
                          <a:spcPct val="107000"/>
                        </a:lnSpc>
                        <a:spcBef>
                          <a:spcPts val="0"/>
                        </a:spcBef>
                        <a:spcAft>
                          <a:spcPts val="0"/>
                        </a:spcAft>
                      </a:pPr>
                      <a:r>
                        <a:rPr lang="en-US" sz="1800" dirty="0">
                          <a:effectLst/>
                        </a:rPr>
                        <a:t>Empowered and engaged, being responsible</a:t>
                      </a:r>
                    </a:p>
                    <a:p>
                      <a:pPr marL="0" marR="0" algn="ctr">
                        <a:lnSpc>
                          <a:spcPct val="107000"/>
                        </a:lnSpc>
                        <a:spcBef>
                          <a:spcPts val="0"/>
                        </a:spcBef>
                        <a:spcAft>
                          <a:spcPts val="0"/>
                        </a:spcAft>
                      </a:pPr>
                      <a:r>
                        <a:rPr lang="en-US" sz="1800" dirty="0">
                          <a:effectLst/>
                        </a:rPr>
                        <a:t> for our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111653350"/>
                  </a:ext>
                </a:extLst>
              </a:tr>
            </a:tbl>
          </a:graphicData>
        </a:graphic>
      </p:graphicFrame>
    </p:spTree>
    <p:extLst>
      <p:ext uri="{BB962C8B-B14F-4D97-AF65-F5344CB8AC3E}">
        <p14:creationId xmlns:p14="http://schemas.microsoft.com/office/powerpoint/2010/main" val="23426475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A487D-B4B0-4E3C-B2A8-92E9AD0C1C12}"/>
              </a:ext>
            </a:extLst>
          </p:cNvPr>
          <p:cNvSpPr>
            <a:spLocks noGrp="1"/>
          </p:cNvSpPr>
          <p:nvPr>
            <p:ph type="title"/>
          </p:nvPr>
        </p:nvSpPr>
        <p:spPr>
          <a:xfrm>
            <a:off x="381000" y="419100"/>
            <a:ext cx="8229600" cy="6019800"/>
          </a:xfrm>
        </p:spPr>
        <p:txBody>
          <a:bodyPr/>
          <a:lstStyle/>
          <a:p>
            <a:pPr algn="l"/>
            <a:r>
              <a:rPr lang="en-US" sz="4800" dirty="0"/>
              <a:t>On the back of your Do Now, answer the question: which rule numbers correspond to which Pirate guidelines? Discuss with your group. </a:t>
            </a:r>
            <a:br>
              <a:rPr lang="en-US" sz="4800" dirty="0"/>
            </a:br>
            <a:br>
              <a:rPr lang="en-US" sz="4800" dirty="0"/>
            </a:br>
            <a:r>
              <a:rPr lang="en-US" sz="4800" dirty="0" err="1"/>
              <a:t>i.e</a:t>
            </a:r>
            <a:r>
              <a:rPr lang="en-US" sz="4800" dirty="0"/>
              <a:t>:  P: 1, 8</a:t>
            </a:r>
            <a:br>
              <a:rPr lang="en-US" sz="4800" dirty="0"/>
            </a:br>
            <a:r>
              <a:rPr lang="en-US" sz="4800" dirty="0"/>
              <a:t>	  I: 3, 5</a:t>
            </a:r>
          </a:p>
        </p:txBody>
      </p:sp>
    </p:spTree>
    <p:extLst>
      <p:ext uri="{BB962C8B-B14F-4D97-AF65-F5344CB8AC3E}">
        <p14:creationId xmlns:p14="http://schemas.microsoft.com/office/powerpoint/2010/main" val="675382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a:t>Algebra 2</a:t>
            </a:r>
          </a:p>
        </p:txBody>
      </p:sp>
      <p:sp>
        <p:nvSpPr>
          <p:cNvPr id="3" name="Content Placeholder 2"/>
          <p:cNvSpPr>
            <a:spLocks noGrp="1"/>
          </p:cNvSpPr>
          <p:nvPr>
            <p:ph idx="1"/>
          </p:nvPr>
        </p:nvSpPr>
        <p:spPr>
          <a:xfrm>
            <a:off x="402609" y="990600"/>
            <a:ext cx="8229600" cy="5486400"/>
          </a:xfrm>
        </p:spPr>
        <p:txBody>
          <a:bodyPr>
            <a:normAutofit/>
          </a:bodyPr>
          <a:lstStyle/>
          <a:p>
            <a:pPr marL="0" indent="0" algn="ctr">
              <a:buNone/>
            </a:pPr>
            <a:endParaRPr lang="en-US" b="1" dirty="0"/>
          </a:p>
          <a:p>
            <a:pPr marL="0" indent="0" algn="ctr">
              <a:buNone/>
            </a:pPr>
            <a:r>
              <a:rPr lang="en-US" b="1" dirty="0"/>
              <a:t>From </a:t>
            </a:r>
            <a:r>
              <a:rPr lang="en-US" b="1" dirty="0" err="1"/>
              <a:t>Mathplanet</a:t>
            </a:r>
            <a:r>
              <a:rPr lang="en-US" b="1" dirty="0"/>
              <a:t>:</a:t>
            </a:r>
          </a:p>
          <a:p>
            <a:pPr marL="0" indent="0" algn="ctr">
              <a:buNone/>
            </a:pPr>
            <a:r>
              <a:rPr lang="en-US" b="1" dirty="0"/>
              <a:t>Algebra 2</a:t>
            </a:r>
            <a:r>
              <a:rPr lang="en-US" dirty="0"/>
              <a:t> is the third math course in high school and will guide you through among other things linear equations, inequalities, graphs, matrices, polynomials and radical expressions, quadratic equations, functions, exponential and logarithmic expressions, sequences and series, probability and trigonometry.</a:t>
            </a:r>
            <a:endParaRPr lang="en-US" dirty="0">
              <a:solidFill>
                <a:schemeClr val="tx2">
                  <a:lumMod val="50000"/>
                </a:schemeClr>
              </a:solidFill>
            </a:endParaRPr>
          </a:p>
          <a:p>
            <a:pPr marL="0" indent="0" algn="ctr">
              <a:buNone/>
            </a:pPr>
            <a:endParaRPr lang="en-US" dirty="0">
              <a:solidFill>
                <a:schemeClr val="tx2">
                  <a:lumMod val="50000"/>
                </a:schemeClr>
              </a:solidFill>
            </a:endParaRPr>
          </a:p>
          <a:p>
            <a:pPr marL="0" indent="0" algn="ctr">
              <a:buNone/>
            </a:pPr>
            <a:endParaRPr lang="en-US" dirty="0">
              <a:solidFill>
                <a:schemeClr val="tx2">
                  <a:lumMod val="50000"/>
                </a:schemeClr>
              </a:solidFill>
            </a:endParaRPr>
          </a:p>
        </p:txBody>
      </p:sp>
    </p:spTree>
    <p:extLst>
      <p:ext uri="{BB962C8B-B14F-4D97-AF65-F5344CB8AC3E}">
        <p14:creationId xmlns:p14="http://schemas.microsoft.com/office/powerpoint/2010/main" val="24539766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a:t>Grade Highlights</a:t>
            </a:r>
          </a:p>
        </p:txBody>
      </p:sp>
      <p:sp>
        <p:nvSpPr>
          <p:cNvPr id="3" name="Content Placeholder 2"/>
          <p:cNvSpPr>
            <a:spLocks noGrp="1"/>
          </p:cNvSpPr>
          <p:nvPr>
            <p:ph idx="1"/>
          </p:nvPr>
        </p:nvSpPr>
        <p:spPr>
          <a:xfrm>
            <a:off x="402609" y="990600"/>
            <a:ext cx="8229600" cy="5486400"/>
          </a:xfrm>
        </p:spPr>
        <p:txBody>
          <a:bodyPr>
            <a:normAutofit/>
          </a:bodyPr>
          <a:lstStyle/>
          <a:p>
            <a:r>
              <a:rPr lang="en-US" dirty="0">
                <a:solidFill>
                  <a:schemeClr val="tx2">
                    <a:lumMod val="50000"/>
                  </a:schemeClr>
                </a:solidFill>
              </a:rPr>
              <a:t>Binder Checks (15%)</a:t>
            </a:r>
          </a:p>
          <a:p>
            <a:pPr marL="0" indent="0">
              <a:buNone/>
            </a:pPr>
            <a:endParaRPr lang="en-US" dirty="0">
              <a:solidFill>
                <a:schemeClr val="tx2">
                  <a:lumMod val="50000"/>
                </a:schemeClr>
              </a:solidFill>
            </a:endParaRPr>
          </a:p>
          <a:p>
            <a:r>
              <a:rPr lang="en-US" dirty="0">
                <a:solidFill>
                  <a:schemeClr val="tx2">
                    <a:lumMod val="50000"/>
                  </a:schemeClr>
                </a:solidFill>
              </a:rPr>
              <a:t>Classwork/Homework (40%)</a:t>
            </a:r>
          </a:p>
          <a:p>
            <a:pPr marL="0" indent="0">
              <a:buNone/>
            </a:pPr>
            <a:endParaRPr lang="en-US" dirty="0">
              <a:solidFill>
                <a:schemeClr val="tx2">
                  <a:lumMod val="50000"/>
                </a:schemeClr>
              </a:solidFill>
            </a:endParaRPr>
          </a:p>
          <a:p>
            <a:r>
              <a:rPr lang="en-US" dirty="0">
                <a:solidFill>
                  <a:schemeClr val="tx2">
                    <a:lumMod val="50000"/>
                  </a:schemeClr>
                </a:solidFill>
              </a:rPr>
              <a:t>Assessments (45%) –Tests and quizzes</a:t>
            </a:r>
          </a:p>
          <a:p>
            <a:pPr marL="0" indent="0">
              <a:buNone/>
            </a:pPr>
            <a:endParaRPr lang="en-US" dirty="0">
              <a:solidFill>
                <a:schemeClr val="tx2">
                  <a:lumMod val="50000"/>
                </a:schemeClr>
              </a:solidFill>
            </a:endParaRPr>
          </a:p>
          <a:p>
            <a:r>
              <a:rPr lang="en-US" dirty="0">
                <a:solidFill>
                  <a:schemeClr val="tx2">
                    <a:lumMod val="50000"/>
                  </a:schemeClr>
                </a:solidFill>
              </a:rPr>
              <a:t>Extra Credit (2 options totaling 10%)</a:t>
            </a:r>
          </a:p>
        </p:txBody>
      </p:sp>
    </p:spTree>
    <p:extLst>
      <p:ext uri="{BB962C8B-B14F-4D97-AF65-F5344CB8AC3E}">
        <p14:creationId xmlns:p14="http://schemas.microsoft.com/office/powerpoint/2010/main" val="12817343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a:t>Binder Checks</a:t>
            </a:r>
          </a:p>
        </p:txBody>
      </p:sp>
      <p:sp>
        <p:nvSpPr>
          <p:cNvPr id="3" name="Content Placeholder 2"/>
          <p:cNvSpPr>
            <a:spLocks noGrp="1"/>
          </p:cNvSpPr>
          <p:nvPr>
            <p:ph idx="1"/>
          </p:nvPr>
        </p:nvSpPr>
        <p:spPr>
          <a:xfrm>
            <a:off x="402609" y="914400"/>
            <a:ext cx="8229600" cy="5562600"/>
          </a:xfrm>
        </p:spPr>
        <p:txBody>
          <a:bodyPr>
            <a:normAutofit/>
          </a:bodyPr>
          <a:lstStyle/>
          <a:p>
            <a:r>
              <a:rPr lang="en-US" dirty="0">
                <a:solidFill>
                  <a:schemeClr val="tx2">
                    <a:lumMod val="50000"/>
                  </a:schemeClr>
                </a:solidFill>
              </a:rPr>
              <a:t>You must use a </a:t>
            </a:r>
            <a:r>
              <a:rPr lang="en-US" b="1" dirty="0">
                <a:solidFill>
                  <a:schemeClr val="tx2">
                    <a:lumMod val="50000"/>
                  </a:schemeClr>
                </a:solidFill>
              </a:rPr>
              <a:t>binder</a:t>
            </a:r>
            <a:r>
              <a:rPr lang="en-US" dirty="0">
                <a:solidFill>
                  <a:schemeClr val="tx2">
                    <a:lumMod val="50000"/>
                  </a:schemeClr>
                </a:solidFill>
              </a:rPr>
              <a:t> for this grade (no folders, notebooks, etc.)</a:t>
            </a:r>
          </a:p>
          <a:p>
            <a:pPr marL="0" indent="0">
              <a:buNone/>
            </a:pPr>
            <a:endParaRPr lang="en-US" dirty="0">
              <a:solidFill>
                <a:schemeClr val="tx2">
                  <a:lumMod val="50000"/>
                </a:schemeClr>
              </a:solidFill>
            </a:endParaRPr>
          </a:p>
          <a:p>
            <a:r>
              <a:rPr lang="en-US" dirty="0">
                <a:solidFill>
                  <a:schemeClr val="tx2">
                    <a:lumMod val="50000"/>
                  </a:schemeClr>
                </a:solidFill>
              </a:rPr>
              <a:t>Three tabs: Do </a:t>
            </a:r>
            <a:r>
              <a:rPr lang="en-US" dirty="0" err="1">
                <a:solidFill>
                  <a:schemeClr val="tx2">
                    <a:lumMod val="50000"/>
                  </a:schemeClr>
                </a:solidFill>
              </a:rPr>
              <a:t>Nows</a:t>
            </a:r>
            <a:r>
              <a:rPr lang="en-US" dirty="0">
                <a:solidFill>
                  <a:schemeClr val="tx2">
                    <a:lumMod val="50000"/>
                  </a:schemeClr>
                </a:solidFill>
              </a:rPr>
              <a:t>, Notes, and Classwork/Homework</a:t>
            </a:r>
          </a:p>
          <a:p>
            <a:pPr marL="0" indent="0">
              <a:buNone/>
            </a:pPr>
            <a:endParaRPr lang="en-US" dirty="0">
              <a:solidFill>
                <a:schemeClr val="tx2">
                  <a:lumMod val="50000"/>
                </a:schemeClr>
              </a:solidFill>
            </a:endParaRPr>
          </a:p>
          <a:p>
            <a:r>
              <a:rPr lang="en-US" dirty="0">
                <a:solidFill>
                  <a:schemeClr val="tx2">
                    <a:lumMod val="50000"/>
                  </a:schemeClr>
                </a:solidFill>
              </a:rPr>
              <a:t>Bring it </a:t>
            </a:r>
            <a:r>
              <a:rPr lang="en-US" u="sng" dirty="0">
                <a:solidFill>
                  <a:schemeClr val="tx2">
                    <a:lumMod val="50000"/>
                  </a:schemeClr>
                </a:solidFill>
              </a:rPr>
              <a:t>daily</a:t>
            </a:r>
            <a:r>
              <a:rPr lang="en-US" dirty="0">
                <a:solidFill>
                  <a:schemeClr val="tx2">
                    <a:lumMod val="50000"/>
                  </a:schemeClr>
                </a:solidFill>
              </a:rPr>
              <a:t> to get credit for assignments that are checked during class (assignments in the binder)</a:t>
            </a:r>
          </a:p>
          <a:p>
            <a:pPr marL="0" indent="0">
              <a:buNone/>
            </a:pPr>
            <a:endParaRPr lang="en-US" dirty="0">
              <a:solidFill>
                <a:schemeClr val="tx2">
                  <a:lumMod val="50000"/>
                </a:schemeClr>
              </a:solidFill>
            </a:endParaRPr>
          </a:p>
          <a:p>
            <a:r>
              <a:rPr lang="en-US" dirty="0">
                <a:solidFill>
                  <a:schemeClr val="tx2">
                    <a:lumMod val="50000"/>
                  </a:schemeClr>
                </a:solidFill>
              </a:rPr>
              <a:t>If you did not bring binder at the time of an assignment check, you will get points deducted off the assignment. </a:t>
            </a:r>
          </a:p>
          <a:p>
            <a:endParaRPr lang="en-US" dirty="0">
              <a:solidFill>
                <a:schemeClr val="tx2">
                  <a:lumMod val="50000"/>
                </a:schemeClr>
              </a:solidFill>
            </a:endParaRPr>
          </a:p>
          <a:p>
            <a:pPr marL="0" indent="0">
              <a:buNone/>
            </a:pPr>
            <a:endParaRPr lang="en-US" dirty="0">
              <a:solidFill>
                <a:schemeClr val="tx2">
                  <a:lumMod val="50000"/>
                </a:schemeClr>
              </a:solidFill>
            </a:endParaRPr>
          </a:p>
        </p:txBody>
      </p:sp>
    </p:spTree>
    <p:extLst>
      <p:ext uri="{BB962C8B-B14F-4D97-AF65-F5344CB8AC3E}">
        <p14:creationId xmlns:p14="http://schemas.microsoft.com/office/powerpoint/2010/main" val="15088078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r>
              <a:rPr lang="en-US" dirty="0">
                <a:solidFill>
                  <a:srgbClr val="2F5897"/>
                </a:solidFill>
              </a:rPr>
              <a:t>Classwork/Homework</a:t>
            </a:r>
            <a:endParaRPr lang="en-US" dirty="0"/>
          </a:p>
        </p:txBody>
      </p:sp>
      <p:sp>
        <p:nvSpPr>
          <p:cNvPr id="3" name="Content Placeholder 2"/>
          <p:cNvSpPr>
            <a:spLocks noGrp="1"/>
          </p:cNvSpPr>
          <p:nvPr>
            <p:ph idx="1"/>
          </p:nvPr>
        </p:nvSpPr>
        <p:spPr>
          <a:xfrm>
            <a:off x="381000" y="1066800"/>
            <a:ext cx="8229600" cy="5486400"/>
          </a:xfrm>
        </p:spPr>
        <p:txBody>
          <a:bodyPr>
            <a:normAutofit lnSpcReduction="10000"/>
          </a:bodyPr>
          <a:lstStyle/>
          <a:p>
            <a:r>
              <a:rPr lang="en-US" dirty="0">
                <a:solidFill>
                  <a:schemeClr val="tx2">
                    <a:lumMod val="50000"/>
                  </a:schemeClr>
                </a:solidFill>
              </a:rPr>
              <a:t>Classwork involves practice problems from the student workbook, group activities, etc. </a:t>
            </a:r>
          </a:p>
          <a:p>
            <a:r>
              <a:rPr lang="en-US" dirty="0">
                <a:solidFill>
                  <a:schemeClr val="tx2">
                    <a:lumMod val="50000"/>
                  </a:schemeClr>
                </a:solidFill>
              </a:rPr>
              <a:t>Work will usually be checked during class unless otherwise instructed, but it must be in the binder at the time of the check.</a:t>
            </a:r>
          </a:p>
          <a:p>
            <a:r>
              <a:rPr lang="en-US" dirty="0">
                <a:solidFill>
                  <a:schemeClr val="tx2">
                    <a:lumMod val="50000"/>
                  </a:schemeClr>
                </a:solidFill>
              </a:rPr>
              <a:t>Work must be shown for all problems (classwork or homework) to get full credit</a:t>
            </a:r>
          </a:p>
          <a:p>
            <a:r>
              <a:rPr lang="en-US" dirty="0">
                <a:solidFill>
                  <a:schemeClr val="tx2">
                    <a:lumMod val="50000"/>
                  </a:schemeClr>
                </a:solidFill>
              </a:rPr>
              <a:t>Homework-2 Kinds</a:t>
            </a:r>
          </a:p>
          <a:p>
            <a:pPr lvl="1"/>
            <a:r>
              <a:rPr lang="en-US" sz="2400" dirty="0">
                <a:solidFill>
                  <a:schemeClr val="tx2">
                    <a:lumMod val="50000"/>
                  </a:schemeClr>
                </a:solidFill>
              </a:rPr>
              <a:t>Online weekly assignments on Pearson Realize due Sunday night 11:59 pm. Work must be shown on piece of paper and turned in the class following this due date. </a:t>
            </a:r>
          </a:p>
          <a:p>
            <a:pPr lvl="1"/>
            <a:r>
              <a:rPr lang="en-US" sz="2400" dirty="0">
                <a:solidFill>
                  <a:schemeClr val="tx2">
                    <a:lumMod val="50000"/>
                  </a:schemeClr>
                </a:solidFill>
              </a:rPr>
              <a:t>Note handouts filled out and completed for the lesson </a:t>
            </a:r>
            <a:r>
              <a:rPr lang="en-US" sz="2400" b="1" dirty="0">
                <a:solidFill>
                  <a:schemeClr val="tx2">
                    <a:lumMod val="50000"/>
                  </a:schemeClr>
                </a:solidFill>
              </a:rPr>
              <a:t>prior</a:t>
            </a:r>
            <a:r>
              <a:rPr lang="en-US" sz="2400" dirty="0">
                <a:solidFill>
                  <a:schemeClr val="tx2">
                    <a:lumMod val="50000"/>
                  </a:schemeClr>
                </a:solidFill>
              </a:rPr>
              <a:t> to the class in which lesson will be presented. </a:t>
            </a:r>
          </a:p>
        </p:txBody>
      </p:sp>
    </p:spTree>
    <p:extLst>
      <p:ext uri="{BB962C8B-B14F-4D97-AF65-F5344CB8AC3E}">
        <p14:creationId xmlns:p14="http://schemas.microsoft.com/office/powerpoint/2010/main" val="2882487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lstStyle/>
          <a:p>
            <a:r>
              <a:rPr lang="en-US" dirty="0">
                <a:solidFill>
                  <a:srgbClr val="2F5897"/>
                </a:solidFill>
              </a:rPr>
              <a:t>Classwork/Homework</a:t>
            </a:r>
            <a:endParaRPr lang="en-US" dirty="0"/>
          </a:p>
        </p:txBody>
      </p:sp>
      <p:sp>
        <p:nvSpPr>
          <p:cNvPr id="3" name="Content Placeholder 2"/>
          <p:cNvSpPr>
            <a:spLocks noGrp="1"/>
          </p:cNvSpPr>
          <p:nvPr>
            <p:ph idx="1"/>
          </p:nvPr>
        </p:nvSpPr>
        <p:spPr>
          <a:xfrm>
            <a:off x="381000" y="1066800"/>
            <a:ext cx="8229600" cy="5486400"/>
          </a:xfrm>
        </p:spPr>
        <p:txBody>
          <a:bodyPr>
            <a:normAutofit/>
          </a:bodyPr>
          <a:lstStyle/>
          <a:p>
            <a:r>
              <a:rPr lang="en-US" dirty="0">
                <a:solidFill>
                  <a:schemeClr val="tx2">
                    <a:lumMod val="50000"/>
                  </a:schemeClr>
                </a:solidFill>
              </a:rPr>
              <a:t>If you miss class, you will have </a:t>
            </a:r>
            <a:r>
              <a:rPr lang="en-US" u="sng" dirty="0">
                <a:solidFill>
                  <a:schemeClr val="tx2">
                    <a:lumMod val="50000"/>
                  </a:schemeClr>
                </a:solidFill>
              </a:rPr>
              <a:t>1 school</a:t>
            </a:r>
            <a:r>
              <a:rPr lang="en-US" dirty="0">
                <a:solidFill>
                  <a:schemeClr val="tx2">
                    <a:lumMod val="50000"/>
                  </a:schemeClr>
                </a:solidFill>
              </a:rPr>
              <a:t> </a:t>
            </a:r>
            <a:r>
              <a:rPr lang="en-US" u="sng" dirty="0">
                <a:solidFill>
                  <a:schemeClr val="tx2">
                    <a:lumMod val="50000"/>
                  </a:schemeClr>
                </a:solidFill>
              </a:rPr>
              <a:t>day</a:t>
            </a:r>
            <a:r>
              <a:rPr lang="en-US" dirty="0">
                <a:solidFill>
                  <a:schemeClr val="tx2">
                    <a:lumMod val="50000"/>
                  </a:schemeClr>
                </a:solidFill>
              </a:rPr>
              <a:t> for each day you are absent to turn in work from deadline (if you miss a class on Monday and assignment is due Wednesday, then the new due date is the class after)</a:t>
            </a:r>
          </a:p>
          <a:p>
            <a:endParaRPr lang="en-US" dirty="0">
              <a:solidFill>
                <a:schemeClr val="tx2">
                  <a:lumMod val="50000"/>
                </a:schemeClr>
              </a:solidFill>
            </a:endParaRPr>
          </a:p>
          <a:p>
            <a:pPr marL="0" indent="0">
              <a:buNone/>
            </a:pPr>
            <a:endParaRPr lang="en-US" dirty="0">
              <a:solidFill>
                <a:schemeClr val="tx2">
                  <a:lumMod val="50000"/>
                </a:schemeClr>
              </a:solidFill>
            </a:endParaRPr>
          </a:p>
          <a:p>
            <a:r>
              <a:rPr lang="en-US" sz="2400" dirty="0">
                <a:solidFill>
                  <a:schemeClr val="tx2">
                    <a:lumMod val="50000"/>
                  </a:schemeClr>
                </a:solidFill>
              </a:rPr>
              <a:t>If absent, write “Absent” on paper, and turn in absent bin</a:t>
            </a:r>
            <a:r>
              <a:rPr lang="en-US" dirty="0">
                <a:solidFill>
                  <a:schemeClr val="tx2">
                    <a:lumMod val="50000"/>
                  </a:schemeClr>
                </a:solidFill>
              </a:rPr>
              <a:t> or ask me to check it (if it was checked during class and not turned in)</a:t>
            </a:r>
          </a:p>
          <a:p>
            <a:pPr marL="0" indent="0">
              <a:buNone/>
            </a:pPr>
            <a:endParaRPr lang="en-US" sz="2400" dirty="0">
              <a:solidFill>
                <a:schemeClr val="tx2">
                  <a:lumMod val="50000"/>
                </a:schemeClr>
              </a:solidFill>
            </a:endParaRPr>
          </a:p>
        </p:txBody>
      </p:sp>
    </p:spTree>
    <p:extLst>
      <p:ext uri="{BB962C8B-B14F-4D97-AF65-F5344CB8AC3E}">
        <p14:creationId xmlns:p14="http://schemas.microsoft.com/office/powerpoint/2010/main" val="3110213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EBC-DC28-4DD1-9733-BD765834060D}"/>
              </a:ext>
            </a:extLst>
          </p:cNvPr>
          <p:cNvSpPr>
            <a:spLocks noGrp="1"/>
          </p:cNvSpPr>
          <p:nvPr>
            <p:ph type="title"/>
          </p:nvPr>
        </p:nvSpPr>
        <p:spPr/>
        <p:txBody>
          <a:bodyPr/>
          <a:lstStyle/>
          <a:p>
            <a:r>
              <a:rPr lang="en-US" dirty="0"/>
              <a:t>Circles</a:t>
            </a:r>
          </a:p>
        </p:txBody>
      </p:sp>
      <p:sp>
        <p:nvSpPr>
          <p:cNvPr id="3" name="Content Placeholder 2">
            <a:extLst>
              <a:ext uri="{FF2B5EF4-FFF2-40B4-BE49-F238E27FC236}">
                <a16:creationId xmlns:a16="http://schemas.microsoft.com/office/drawing/2014/main" id="{2AA58B21-0F9B-4517-B6BD-523710B6D6EC}"/>
              </a:ext>
            </a:extLst>
          </p:cNvPr>
          <p:cNvSpPr>
            <a:spLocks noGrp="1"/>
          </p:cNvSpPr>
          <p:nvPr>
            <p:ph idx="1"/>
          </p:nvPr>
        </p:nvSpPr>
        <p:spPr/>
        <p:txBody>
          <a:bodyPr/>
          <a:lstStyle/>
          <a:p>
            <a:endParaRPr lang="en-US" dirty="0"/>
          </a:p>
          <a:p>
            <a:r>
              <a:rPr lang="en-US" dirty="0"/>
              <a:t>Stand up. One by one, share your name, and at least three things about yourself</a:t>
            </a:r>
          </a:p>
        </p:txBody>
      </p:sp>
    </p:spTree>
    <p:extLst>
      <p:ext uri="{BB962C8B-B14F-4D97-AF65-F5344CB8AC3E}">
        <p14:creationId xmlns:p14="http://schemas.microsoft.com/office/powerpoint/2010/main" val="3197470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solidFill>
                  <a:srgbClr val="2F5897"/>
                </a:solidFill>
              </a:rPr>
              <a:t>Assessments</a:t>
            </a:r>
            <a:endParaRPr lang="en-US" dirty="0"/>
          </a:p>
        </p:txBody>
      </p:sp>
      <p:sp>
        <p:nvSpPr>
          <p:cNvPr id="3" name="Content Placeholder 2"/>
          <p:cNvSpPr>
            <a:spLocks noGrp="1"/>
          </p:cNvSpPr>
          <p:nvPr>
            <p:ph idx="1"/>
          </p:nvPr>
        </p:nvSpPr>
        <p:spPr>
          <a:xfrm>
            <a:off x="609600" y="1143000"/>
            <a:ext cx="8229600" cy="5135563"/>
          </a:xfrm>
        </p:spPr>
        <p:txBody>
          <a:bodyPr>
            <a:noAutofit/>
          </a:bodyPr>
          <a:lstStyle/>
          <a:p>
            <a:r>
              <a:rPr lang="en-US" dirty="0">
                <a:solidFill>
                  <a:schemeClr val="tx2">
                    <a:lumMod val="50000"/>
                  </a:schemeClr>
                </a:solidFill>
                <a:cs typeface="Times New Roman" panose="02020603050405020304" pitchFamily="18" charset="0"/>
              </a:rPr>
              <a:t>You are responsible for info missed during absences</a:t>
            </a:r>
          </a:p>
          <a:p>
            <a:pPr marL="0" indent="0">
              <a:buNone/>
            </a:pPr>
            <a:endParaRPr lang="en-US" dirty="0">
              <a:solidFill>
                <a:schemeClr val="tx2">
                  <a:lumMod val="50000"/>
                </a:schemeClr>
              </a:solidFill>
              <a:cs typeface="Times New Roman" panose="02020603050405020304" pitchFamily="18" charset="0"/>
            </a:endParaRPr>
          </a:p>
          <a:p>
            <a:r>
              <a:rPr lang="en-US" dirty="0">
                <a:solidFill>
                  <a:schemeClr val="tx2">
                    <a:lumMod val="50000"/>
                  </a:schemeClr>
                </a:solidFill>
                <a:cs typeface="Times New Roman" panose="02020603050405020304" pitchFamily="18" charset="0"/>
              </a:rPr>
              <a:t>If you miss a quiz or test, you will have to make up the assessment </a:t>
            </a:r>
            <a:r>
              <a:rPr lang="en-US" i="1" dirty="0">
                <a:solidFill>
                  <a:schemeClr val="tx2">
                    <a:lumMod val="50000"/>
                  </a:schemeClr>
                </a:solidFill>
                <a:cs typeface="Times New Roman" panose="02020603050405020304" pitchFamily="18" charset="0"/>
              </a:rPr>
              <a:t>after school</a:t>
            </a:r>
            <a:r>
              <a:rPr lang="en-US" dirty="0">
                <a:solidFill>
                  <a:schemeClr val="tx2">
                    <a:lumMod val="50000"/>
                  </a:schemeClr>
                </a:solidFill>
                <a:cs typeface="Times New Roman" panose="02020603050405020304" pitchFamily="18" charset="0"/>
              </a:rPr>
              <a:t> within a week unless there are extenuating circumstances. Let me know what day you will make up the assessment. </a:t>
            </a:r>
          </a:p>
          <a:p>
            <a:endParaRPr lang="en-US" dirty="0">
              <a:solidFill>
                <a:schemeClr val="tx2">
                  <a:lumMod val="50000"/>
                </a:schemeClr>
              </a:solidFill>
              <a:cs typeface="Times New Roman" panose="02020603050405020304" pitchFamily="18" charset="0"/>
            </a:endParaRPr>
          </a:p>
          <a:p>
            <a:r>
              <a:rPr lang="en-US" dirty="0">
                <a:solidFill>
                  <a:schemeClr val="tx2">
                    <a:lumMod val="50000"/>
                  </a:schemeClr>
                </a:solidFill>
                <a:cs typeface="Times New Roman" panose="02020603050405020304" pitchFamily="18" charset="0"/>
              </a:rPr>
              <a:t>Prompt: What does it mean to be academically honest? What are some examples? Why is it important to be academically honest? Discuss with your group</a:t>
            </a:r>
          </a:p>
          <a:p>
            <a:endParaRPr lang="en-US" dirty="0">
              <a:solidFill>
                <a:schemeClr val="tx2">
                  <a:lumMod val="50000"/>
                </a:schemeClr>
              </a:solidFill>
            </a:endParaRPr>
          </a:p>
          <a:p>
            <a:pPr marL="0" indent="0">
              <a:buNone/>
            </a:pPr>
            <a:endParaRPr lang="en-US" sz="3200" dirty="0">
              <a:solidFill>
                <a:schemeClr val="bg2">
                  <a:lumMod val="25000"/>
                </a:schemeClr>
              </a:solidFill>
              <a:latin typeface="Times New Roman" pitchFamily="18" charset="0"/>
              <a:cs typeface="Times New Roman" pitchFamily="18" charset="0"/>
            </a:endParaRPr>
          </a:p>
          <a:p>
            <a:endParaRPr lang="en-US" sz="32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89352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2F5897"/>
                </a:solidFill>
              </a:rPr>
              <a:t>Final Exams</a:t>
            </a:r>
            <a:endParaRPr lang="en-US" dirty="0"/>
          </a:p>
        </p:txBody>
      </p:sp>
      <p:sp>
        <p:nvSpPr>
          <p:cNvPr id="3" name="Content Placeholder 2"/>
          <p:cNvSpPr>
            <a:spLocks noGrp="1"/>
          </p:cNvSpPr>
          <p:nvPr>
            <p:ph idx="1"/>
          </p:nvPr>
        </p:nvSpPr>
        <p:spPr>
          <a:xfrm>
            <a:off x="419669" y="1143000"/>
            <a:ext cx="8229600" cy="4525963"/>
          </a:xfrm>
        </p:spPr>
        <p:txBody>
          <a:bodyPr>
            <a:noAutofit/>
          </a:bodyPr>
          <a:lstStyle/>
          <a:p>
            <a:r>
              <a:rPr lang="en-US" dirty="0">
                <a:solidFill>
                  <a:schemeClr val="tx2">
                    <a:lumMod val="50000"/>
                  </a:schemeClr>
                </a:solidFill>
              </a:rPr>
              <a:t>There is no longer a </a:t>
            </a:r>
            <a:r>
              <a:rPr lang="en-US" i="1" dirty="0">
                <a:solidFill>
                  <a:schemeClr val="tx2">
                    <a:lumMod val="50000"/>
                  </a:schemeClr>
                </a:solidFill>
              </a:rPr>
              <a:t>district-created </a:t>
            </a:r>
            <a:r>
              <a:rPr lang="en-US" dirty="0">
                <a:solidFill>
                  <a:schemeClr val="tx2">
                    <a:lumMod val="50000"/>
                  </a:schemeClr>
                </a:solidFill>
              </a:rPr>
              <a:t>midterm and final for Algebra 2!</a:t>
            </a:r>
          </a:p>
          <a:p>
            <a:r>
              <a:rPr lang="en-US" dirty="0">
                <a:solidFill>
                  <a:schemeClr val="tx2">
                    <a:lumMod val="50000"/>
                  </a:schemeClr>
                </a:solidFill>
              </a:rPr>
              <a:t>It will be created and agreed to by Algebra 2 teachers in the school</a:t>
            </a:r>
          </a:p>
          <a:p>
            <a:r>
              <a:rPr lang="en-US" dirty="0">
                <a:solidFill>
                  <a:schemeClr val="tx2">
                    <a:lumMod val="50000"/>
                  </a:schemeClr>
                </a:solidFill>
              </a:rPr>
              <a:t>You can exempt the midterm OR the final if you have the necessary grade requirements and attendance (grade must be high enough </a:t>
            </a:r>
            <a:r>
              <a:rPr lang="en-US" i="1" dirty="0">
                <a:solidFill>
                  <a:schemeClr val="tx2">
                    <a:lumMod val="50000"/>
                  </a:schemeClr>
                </a:solidFill>
              </a:rPr>
              <a:t>before</a:t>
            </a:r>
            <a:r>
              <a:rPr lang="en-US" dirty="0">
                <a:solidFill>
                  <a:schemeClr val="tx2">
                    <a:lumMod val="50000"/>
                  </a:schemeClr>
                </a:solidFill>
              </a:rPr>
              <a:t> extra credit for it to be approved).</a:t>
            </a:r>
          </a:p>
          <a:p>
            <a:r>
              <a:rPr lang="en-US" dirty="0">
                <a:solidFill>
                  <a:schemeClr val="tx2">
                    <a:lumMod val="50000"/>
                  </a:schemeClr>
                </a:solidFill>
              </a:rPr>
              <a:t>Maintain your grade and attendance status if approved for exemption for the duration of the semester.</a:t>
            </a:r>
          </a:p>
        </p:txBody>
      </p:sp>
    </p:spTree>
    <p:extLst>
      <p:ext uri="{BB962C8B-B14F-4D97-AF65-F5344CB8AC3E}">
        <p14:creationId xmlns:p14="http://schemas.microsoft.com/office/powerpoint/2010/main" val="17269535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4449-B8BF-4003-B9F9-D977A93623BA}"/>
              </a:ext>
            </a:extLst>
          </p:cNvPr>
          <p:cNvSpPr>
            <a:spLocks noGrp="1"/>
          </p:cNvSpPr>
          <p:nvPr>
            <p:ph type="title"/>
          </p:nvPr>
        </p:nvSpPr>
        <p:spPr/>
        <p:txBody>
          <a:bodyPr/>
          <a:lstStyle/>
          <a:p>
            <a:r>
              <a:rPr lang="en-US" dirty="0"/>
              <a:t>Do Now (P1)	</a:t>
            </a:r>
          </a:p>
        </p:txBody>
      </p:sp>
      <p:sp>
        <p:nvSpPr>
          <p:cNvPr id="3" name="Content Placeholder 2">
            <a:extLst>
              <a:ext uri="{FF2B5EF4-FFF2-40B4-BE49-F238E27FC236}">
                <a16:creationId xmlns:a16="http://schemas.microsoft.com/office/drawing/2014/main" id="{B6BD084A-A8DA-4227-A6F0-298E7DE77F8A}"/>
              </a:ext>
            </a:extLst>
          </p:cNvPr>
          <p:cNvSpPr>
            <a:spLocks noGrp="1"/>
          </p:cNvSpPr>
          <p:nvPr>
            <p:ph idx="1"/>
          </p:nvPr>
        </p:nvSpPr>
        <p:spPr/>
        <p:txBody>
          <a:bodyPr/>
          <a:lstStyle/>
          <a:p>
            <a:r>
              <a:rPr lang="en-US" dirty="0"/>
              <a:t>Turn in 2 handouts (get to know you, #selfie portrait) from last class into Period 1 plastic bin</a:t>
            </a:r>
          </a:p>
          <a:p>
            <a:r>
              <a:rPr lang="en-US" dirty="0"/>
              <a:t>Tear off last page of syllabus and turn into Period 1 plastic bin(must be signed and survey must be filled)</a:t>
            </a:r>
          </a:p>
          <a:p>
            <a:r>
              <a:rPr lang="en-US" dirty="0"/>
              <a:t>Get a sheet of paper and pencil out </a:t>
            </a:r>
          </a:p>
        </p:txBody>
      </p:sp>
    </p:spTree>
    <p:extLst>
      <p:ext uri="{BB962C8B-B14F-4D97-AF65-F5344CB8AC3E}">
        <p14:creationId xmlns:p14="http://schemas.microsoft.com/office/powerpoint/2010/main" val="3716568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7"/>
            <a:ext cx="8229600" cy="1143000"/>
          </a:xfrm>
        </p:spPr>
        <p:txBody>
          <a:bodyPr/>
          <a:lstStyle/>
          <a:p>
            <a:r>
              <a:rPr lang="en-US" dirty="0">
                <a:solidFill>
                  <a:srgbClr val="2F5897"/>
                </a:solidFill>
              </a:rPr>
              <a:t>Extra Credit</a:t>
            </a:r>
            <a:endParaRPr lang="en-US" dirty="0"/>
          </a:p>
        </p:txBody>
      </p:sp>
      <p:sp>
        <p:nvSpPr>
          <p:cNvPr id="3" name="Content Placeholder 2"/>
          <p:cNvSpPr>
            <a:spLocks noGrp="1"/>
          </p:cNvSpPr>
          <p:nvPr>
            <p:ph idx="1"/>
          </p:nvPr>
        </p:nvSpPr>
        <p:spPr>
          <a:xfrm>
            <a:off x="457200" y="1227137"/>
            <a:ext cx="8229600" cy="4525963"/>
          </a:xfrm>
        </p:spPr>
        <p:txBody>
          <a:bodyPr>
            <a:noAutofit/>
          </a:bodyPr>
          <a:lstStyle/>
          <a:p>
            <a:r>
              <a:rPr lang="en-US" sz="3200" dirty="0">
                <a:solidFill>
                  <a:schemeClr val="bg2">
                    <a:lumMod val="25000"/>
                  </a:schemeClr>
                </a:solidFill>
                <a:latin typeface="Times New Roman" pitchFamily="18" charset="0"/>
                <a:cs typeface="Times New Roman" pitchFamily="18" charset="0"/>
              </a:rPr>
              <a:t>Two main opportunities for extra credit: </a:t>
            </a:r>
          </a:p>
          <a:p>
            <a:pPr lvl="1"/>
            <a:r>
              <a:rPr lang="en-US" sz="2400" dirty="0">
                <a:solidFill>
                  <a:schemeClr val="bg2">
                    <a:lumMod val="25000"/>
                  </a:schemeClr>
                </a:solidFill>
                <a:latin typeface="Times New Roman" pitchFamily="18" charset="0"/>
                <a:cs typeface="Times New Roman" pitchFamily="18" charset="0"/>
              </a:rPr>
              <a:t>Work on Khan Academy SAT Math Prep to earn a max of 5% extra credit (on top of final grade). </a:t>
            </a:r>
          </a:p>
          <a:p>
            <a:pPr lvl="2"/>
            <a:r>
              <a:rPr lang="en-US" sz="2400" dirty="0">
                <a:solidFill>
                  <a:schemeClr val="bg2">
                    <a:lumMod val="25000"/>
                  </a:schemeClr>
                </a:solidFill>
                <a:latin typeface="Times New Roman" pitchFamily="18" charset="0"/>
                <a:cs typeface="Times New Roman" pitchFamily="18" charset="0"/>
              </a:rPr>
              <a:t>Do Quizzes 1-4 on Math SAT practice</a:t>
            </a:r>
          </a:p>
          <a:p>
            <a:pPr lvl="2"/>
            <a:r>
              <a:rPr lang="en-US" sz="2400" dirty="0">
                <a:solidFill>
                  <a:schemeClr val="bg2">
                    <a:lumMod val="25000"/>
                  </a:schemeClr>
                </a:solidFill>
                <a:latin typeface="Times New Roman" pitchFamily="18" charset="0"/>
                <a:cs typeface="Times New Roman" pitchFamily="18" charset="0"/>
              </a:rPr>
              <a:t>Work at least 6 hours SAT Math practice skills per quarter</a:t>
            </a:r>
          </a:p>
          <a:p>
            <a:pPr lvl="2"/>
            <a:r>
              <a:rPr lang="en-US" sz="2400" dirty="0">
                <a:solidFill>
                  <a:schemeClr val="bg2">
                    <a:lumMod val="25000"/>
                  </a:schemeClr>
                </a:solidFill>
                <a:latin typeface="Times New Roman" pitchFamily="18" charset="0"/>
                <a:cs typeface="Times New Roman" pitchFamily="18" charset="0"/>
              </a:rPr>
              <a:t>Quarter 1: Due October 4</a:t>
            </a:r>
            <a:r>
              <a:rPr lang="en-US" sz="2400" baseline="30000" dirty="0">
                <a:solidFill>
                  <a:schemeClr val="bg2">
                    <a:lumMod val="25000"/>
                  </a:schemeClr>
                </a:solidFill>
                <a:latin typeface="Times New Roman" pitchFamily="18" charset="0"/>
                <a:cs typeface="Times New Roman" pitchFamily="18" charset="0"/>
              </a:rPr>
              <a:t>th</a:t>
            </a:r>
            <a:r>
              <a:rPr lang="en-US" sz="2400" dirty="0">
                <a:solidFill>
                  <a:schemeClr val="bg2">
                    <a:lumMod val="25000"/>
                  </a:schemeClr>
                </a:solidFill>
                <a:latin typeface="Times New Roman" pitchFamily="18" charset="0"/>
                <a:cs typeface="Times New Roman" pitchFamily="18" charset="0"/>
              </a:rPr>
              <a:t> 11:59 pm</a:t>
            </a:r>
          </a:p>
          <a:p>
            <a:pPr lvl="1"/>
            <a:r>
              <a:rPr lang="en-US" sz="2400" dirty="0">
                <a:solidFill>
                  <a:schemeClr val="bg2">
                    <a:lumMod val="25000"/>
                  </a:schemeClr>
                </a:solidFill>
                <a:latin typeface="Times New Roman" pitchFamily="18" charset="0"/>
                <a:cs typeface="Times New Roman" pitchFamily="18" charset="0"/>
              </a:rPr>
              <a:t>Turn in cell phone at the beginning of every class to get up to 5% extra credit (on top of final grade).</a:t>
            </a:r>
          </a:p>
          <a:p>
            <a:pPr lvl="2"/>
            <a:r>
              <a:rPr lang="en-US" sz="2400" dirty="0" err="1">
                <a:solidFill>
                  <a:schemeClr val="bg2">
                    <a:lumMod val="25000"/>
                  </a:schemeClr>
                </a:solidFill>
                <a:latin typeface="Times New Roman" pitchFamily="18" charset="0"/>
                <a:cs typeface="Times New Roman" pitchFamily="18" charset="0"/>
              </a:rPr>
              <a:t>i.e</a:t>
            </a:r>
            <a:r>
              <a:rPr lang="en-US" sz="2400" dirty="0">
                <a:solidFill>
                  <a:schemeClr val="bg2">
                    <a:lumMod val="25000"/>
                  </a:schemeClr>
                </a:solidFill>
                <a:latin typeface="Times New Roman" pitchFamily="18" charset="0"/>
                <a:cs typeface="Times New Roman" pitchFamily="18" charset="0"/>
              </a:rPr>
              <a:t>: If there are 21 days in Quarter 1, and you did not turn in your phone on 3 of those days, you get 18/21 *5% or 4.3% extra credit for that Quarter. </a:t>
            </a:r>
            <a:r>
              <a:rPr lang="en-US" sz="2400" i="1" dirty="0">
                <a:solidFill>
                  <a:schemeClr val="bg2">
                    <a:lumMod val="25000"/>
                  </a:schemeClr>
                </a:solidFill>
                <a:latin typeface="Times New Roman" pitchFamily="18" charset="0"/>
                <a:cs typeface="Times New Roman" pitchFamily="18" charset="0"/>
              </a:rPr>
              <a:t>I usually round this number. </a:t>
            </a:r>
            <a:endParaRPr lang="en-US" sz="24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72684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noAutofit/>
          </a:bodyPr>
          <a:lstStyle/>
          <a:p>
            <a:r>
              <a:rPr lang="en-US" sz="3200" dirty="0">
                <a:solidFill>
                  <a:schemeClr val="bg2">
                    <a:lumMod val="25000"/>
                  </a:schemeClr>
                </a:solidFill>
                <a:latin typeface="Times New Roman" pitchFamily="18" charset="0"/>
                <a:cs typeface="Times New Roman" pitchFamily="18" charset="0"/>
              </a:rPr>
              <a:t>What are some of the processes or steps you will take to be successful? Write down a few things.</a:t>
            </a:r>
          </a:p>
        </p:txBody>
      </p:sp>
    </p:spTree>
    <p:extLst>
      <p:ext uri="{BB962C8B-B14F-4D97-AF65-F5344CB8AC3E}">
        <p14:creationId xmlns:p14="http://schemas.microsoft.com/office/powerpoint/2010/main" val="628005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4400" dirty="0"/>
              <a:t>Phone Access to Class Website</a:t>
            </a:r>
          </a:p>
        </p:txBody>
      </p:sp>
      <p:pic>
        <p:nvPicPr>
          <p:cNvPr id="2050" name="Picture 2" descr="Image result for iphone browser request desktop site image">
            <a:extLst>
              <a:ext uri="{FF2B5EF4-FFF2-40B4-BE49-F238E27FC236}">
                <a16:creationId xmlns:a16="http://schemas.microsoft.com/office/drawing/2014/main" id="{A25039F4-46EA-4E4D-BBAC-8BA70B54FF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925" y="1676400"/>
            <a:ext cx="2590800" cy="4797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ED44D6-71AE-4E4A-A925-A672752D2126}"/>
              </a:ext>
            </a:extLst>
          </p:cNvPr>
          <p:cNvSpPr txBox="1"/>
          <p:nvPr/>
        </p:nvSpPr>
        <p:spPr>
          <a:xfrm>
            <a:off x="990600" y="884212"/>
            <a:ext cx="1457450" cy="523220"/>
          </a:xfrm>
          <a:prstGeom prst="rect">
            <a:avLst/>
          </a:prstGeom>
          <a:noFill/>
        </p:spPr>
        <p:txBody>
          <a:bodyPr wrap="none" rtlCol="0">
            <a:spAutoFit/>
          </a:bodyPr>
          <a:lstStyle/>
          <a:p>
            <a:r>
              <a:rPr lang="en-US" sz="2800" dirty="0" err="1"/>
              <a:t>Iphones</a:t>
            </a:r>
            <a:endParaRPr lang="en-US" sz="2800" dirty="0"/>
          </a:p>
        </p:txBody>
      </p:sp>
      <p:pic>
        <p:nvPicPr>
          <p:cNvPr id="5" name="Picture 4">
            <a:extLst>
              <a:ext uri="{FF2B5EF4-FFF2-40B4-BE49-F238E27FC236}">
                <a16:creationId xmlns:a16="http://schemas.microsoft.com/office/drawing/2014/main" id="{13A3BF99-E119-44DE-AF98-3315D76B89A0}"/>
              </a:ext>
            </a:extLst>
          </p:cNvPr>
          <p:cNvPicPr>
            <a:picLocks noChangeAspect="1"/>
          </p:cNvPicPr>
          <p:nvPr/>
        </p:nvPicPr>
        <p:blipFill>
          <a:blip r:embed="rId3"/>
          <a:stretch>
            <a:fillRect/>
          </a:stretch>
        </p:blipFill>
        <p:spPr>
          <a:xfrm>
            <a:off x="5791200" y="1145822"/>
            <a:ext cx="2761271" cy="1828800"/>
          </a:xfrm>
          <a:prstGeom prst="rect">
            <a:avLst/>
          </a:prstGeom>
        </p:spPr>
      </p:pic>
      <p:pic>
        <p:nvPicPr>
          <p:cNvPr id="6" name="Picture 5">
            <a:extLst>
              <a:ext uri="{FF2B5EF4-FFF2-40B4-BE49-F238E27FC236}">
                <a16:creationId xmlns:a16="http://schemas.microsoft.com/office/drawing/2014/main" id="{0701FDBE-DE11-4260-B126-1BCAC5720DF3}"/>
              </a:ext>
            </a:extLst>
          </p:cNvPr>
          <p:cNvPicPr>
            <a:picLocks noChangeAspect="1"/>
          </p:cNvPicPr>
          <p:nvPr/>
        </p:nvPicPr>
        <p:blipFill>
          <a:blip r:embed="rId4"/>
          <a:stretch>
            <a:fillRect/>
          </a:stretch>
        </p:blipFill>
        <p:spPr>
          <a:xfrm>
            <a:off x="5257800" y="3200400"/>
            <a:ext cx="3609975" cy="3486150"/>
          </a:xfrm>
          <a:prstGeom prst="rect">
            <a:avLst/>
          </a:prstGeom>
        </p:spPr>
      </p:pic>
      <p:sp>
        <p:nvSpPr>
          <p:cNvPr id="8" name="TextBox 7">
            <a:extLst>
              <a:ext uri="{FF2B5EF4-FFF2-40B4-BE49-F238E27FC236}">
                <a16:creationId xmlns:a16="http://schemas.microsoft.com/office/drawing/2014/main" id="{577FCCD0-712E-4728-BAC1-5F81E31DC1DE}"/>
              </a:ext>
            </a:extLst>
          </p:cNvPr>
          <p:cNvSpPr txBox="1"/>
          <p:nvPr/>
        </p:nvSpPr>
        <p:spPr>
          <a:xfrm>
            <a:off x="6395821" y="622602"/>
            <a:ext cx="1552028" cy="523220"/>
          </a:xfrm>
          <a:prstGeom prst="rect">
            <a:avLst/>
          </a:prstGeom>
          <a:noFill/>
        </p:spPr>
        <p:txBody>
          <a:bodyPr wrap="none" rtlCol="0">
            <a:spAutoFit/>
          </a:bodyPr>
          <a:lstStyle/>
          <a:p>
            <a:r>
              <a:rPr lang="en-US" sz="2800" dirty="0"/>
              <a:t>Android</a:t>
            </a:r>
          </a:p>
        </p:txBody>
      </p:sp>
    </p:spTree>
    <p:extLst>
      <p:ext uri="{BB962C8B-B14F-4D97-AF65-F5344CB8AC3E}">
        <p14:creationId xmlns:p14="http://schemas.microsoft.com/office/powerpoint/2010/main" val="23766363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76" y="67086"/>
            <a:ext cx="8229600" cy="609600"/>
          </a:xfrm>
        </p:spPr>
        <p:txBody>
          <a:bodyPr/>
          <a:lstStyle/>
          <a:p>
            <a:r>
              <a:rPr lang="en-US" sz="4400" dirty="0"/>
              <a:t>Online Resources</a:t>
            </a:r>
          </a:p>
        </p:txBody>
      </p:sp>
      <p:sp>
        <p:nvSpPr>
          <p:cNvPr id="4" name="TextBox 3">
            <a:extLst>
              <a:ext uri="{FF2B5EF4-FFF2-40B4-BE49-F238E27FC236}">
                <a16:creationId xmlns:a16="http://schemas.microsoft.com/office/drawing/2014/main" id="{86ED44D6-71AE-4E4A-A925-A672752D2126}"/>
              </a:ext>
            </a:extLst>
          </p:cNvPr>
          <p:cNvSpPr txBox="1"/>
          <p:nvPr/>
        </p:nvSpPr>
        <p:spPr>
          <a:xfrm>
            <a:off x="632676" y="1905000"/>
            <a:ext cx="7139724" cy="3108543"/>
          </a:xfrm>
          <a:prstGeom prst="rect">
            <a:avLst/>
          </a:prstGeom>
          <a:noFill/>
        </p:spPr>
        <p:txBody>
          <a:bodyPr wrap="square" rtlCol="0">
            <a:spAutoFit/>
          </a:bodyPr>
          <a:lstStyle/>
          <a:p>
            <a:r>
              <a:rPr lang="en-US" sz="2800" dirty="0"/>
              <a:t>Pearson website:</a:t>
            </a:r>
          </a:p>
          <a:p>
            <a:endParaRPr lang="en-US" sz="2800" dirty="0"/>
          </a:p>
          <a:p>
            <a:r>
              <a:rPr lang="en-US" sz="2800" dirty="0"/>
              <a:t>-Go to Clever.com</a:t>
            </a:r>
          </a:p>
          <a:p>
            <a:r>
              <a:rPr lang="en-US" sz="2800" dirty="0"/>
              <a:t>-Login with R2.D2, etc.</a:t>
            </a:r>
          </a:p>
          <a:p>
            <a:r>
              <a:rPr lang="en-US" sz="2800" dirty="0"/>
              <a:t>-Click on Pearson </a:t>
            </a:r>
            <a:r>
              <a:rPr lang="en-US" sz="2800" dirty="0" err="1"/>
              <a:t>EasyBridge</a:t>
            </a:r>
            <a:r>
              <a:rPr lang="en-US" sz="2800" dirty="0"/>
              <a:t> </a:t>
            </a:r>
          </a:p>
          <a:p>
            <a:endParaRPr lang="en-US" sz="2800" dirty="0"/>
          </a:p>
          <a:p>
            <a:r>
              <a:rPr lang="en-US" sz="2800" dirty="0"/>
              <a:t>-Select your textbook</a:t>
            </a:r>
          </a:p>
        </p:txBody>
      </p:sp>
      <p:sp>
        <p:nvSpPr>
          <p:cNvPr id="10" name="TextBox 9">
            <a:extLst>
              <a:ext uri="{FF2B5EF4-FFF2-40B4-BE49-F238E27FC236}">
                <a16:creationId xmlns:a16="http://schemas.microsoft.com/office/drawing/2014/main" id="{E3ACB884-931F-4063-81D7-AEC555EA56AC}"/>
              </a:ext>
            </a:extLst>
          </p:cNvPr>
          <p:cNvSpPr txBox="1"/>
          <p:nvPr/>
        </p:nvSpPr>
        <p:spPr>
          <a:xfrm>
            <a:off x="632675" y="1219200"/>
            <a:ext cx="4976299" cy="523220"/>
          </a:xfrm>
          <a:prstGeom prst="rect">
            <a:avLst/>
          </a:prstGeom>
          <a:noFill/>
        </p:spPr>
        <p:txBody>
          <a:bodyPr wrap="none" rtlCol="0">
            <a:spAutoFit/>
          </a:bodyPr>
          <a:lstStyle/>
          <a:p>
            <a:r>
              <a:rPr lang="en-US" sz="2800" dirty="0"/>
              <a:t>Class website: bit.ly/</a:t>
            </a:r>
            <a:r>
              <a:rPr lang="en-US" sz="2800" dirty="0" err="1"/>
              <a:t>bchsmath</a:t>
            </a:r>
            <a:endParaRPr lang="en-US" sz="2800" dirty="0"/>
          </a:p>
        </p:txBody>
      </p:sp>
      <p:pic>
        <p:nvPicPr>
          <p:cNvPr id="7" name="Picture 6">
            <a:extLst>
              <a:ext uri="{FF2B5EF4-FFF2-40B4-BE49-F238E27FC236}">
                <a16:creationId xmlns:a16="http://schemas.microsoft.com/office/drawing/2014/main" id="{465EDB28-55F1-4EFA-B83D-7444D256E3F5}"/>
              </a:ext>
            </a:extLst>
          </p:cNvPr>
          <p:cNvPicPr>
            <a:picLocks noChangeAspect="1"/>
          </p:cNvPicPr>
          <p:nvPr/>
        </p:nvPicPr>
        <p:blipFill>
          <a:blip r:embed="rId2"/>
          <a:stretch>
            <a:fillRect/>
          </a:stretch>
        </p:blipFill>
        <p:spPr>
          <a:xfrm>
            <a:off x="5608974" y="2819400"/>
            <a:ext cx="1371600" cy="2022528"/>
          </a:xfrm>
          <a:prstGeom prst="rect">
            <a:avLst/>
          </a:prstGeom>
        </p:spPr>
      </p:pic>
    </p:spTree>
    <p:extLst>
      <p:ext uri="{BB962C8B-B14F-4D97-AF65-F5344CB8AC3E}">
        <p14:creationId xmlns:p14="http://schemas.microsoft.com/office/powerpoint/2010/main" val="19857109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76" y="67086"/>
            <a:ext cx="8229600" cy="609600"/>
          </a:xfrm>
        </p:spPr>
        <p:txBody>
          <a:bodyPr/>
          <a:lstStyle/>
          <a:p>
            <a:r>
              <a:rPr lang="en-US" sz="4400" dirty="0"/>
              <a:t>Assignment given time</a:t>
            </a:r>
          </a:p>
        </p:txBody>
      </p:sp>
      <p:sp>
        <p:nvSpPr>
          <p:cNvPr id="3" name="TextBox 2">
            <a:extLst>
              <a:ext uri="{FF2B5EF4-FFF2-40B4-BE49-F238E27FC236}">
                <a16:creationId xmlns:a16="http://schemas.microsoft.com/office/drawing/2014/main" id="{DBABEEA3-AD7F-4115-AB0F-42BFA4FB8848}"/>
              </a:ext>
            </a:extLst>
          </p:cNvPr>
          <p:cNvSpPr txBox="1"/>
          <p:nvPr/>
        </p:nvSpPr>
        <p:spPr>
          <a:xfrm>
            <a:off x="407562" y="990600"/>
            <a:ext cx="8328876" cy="3108543"/>
          </a:xfrm>
          <a:prstGeom prst="rect">
            <a:avLst/>
          </a:prstGeom>
          <a:noFill/>
        </p:spPr>
        <p:txBody>
          <a:bodyPr wrap="square" rtlCol="0">
            <a:spAutoFit/>
          </a:bodyPr>
          <a:lstStyle/>
          <a:p>
            <a:r>
              <a:rPr lang="en-US" sz="2800" dirty="0"/>
              <a:t>-Work on class 1.1 notes by navigating website on </a:t>
            </a:r>
          </a:p>
          <a:p>
            <a:r>
              <a:rPr lang="en-US" sz="2800" dirty="0"/>
              <a:t>Phone</a:t>
            </a:r>
          </a:p>
          <a:p>
            <a:r>
              <a:rPr lang="en-US" sz="2800" dirty="0"/>
              <a:t>-Finish syllabus survey (front and back page of last paper) </a:t>
            </a:r>
          </a:p>
          <a:p>
            <a:endParaRPr lang="en-US" sz="2800" dirty="0"/>
          </a:p>
          <a:p>
            <a:endParaRPr lang="en-US" sz="2800" dirty="0"/>
          </a:p>
          <a:p>
            <a:r>
              <a:rPr lang="en-US" sz="2800" dirty="0"/>
              <a:t>HW: Signed Syllabus and Survey</a:t>
            </a:r>
          </a:p>
        </p:txBody>
      </p:sp>
    </p:spTree>
    <p:extLst>
      <p:ext uri="{BB962C8B-B14F-4D97-AF65-F5344CB8AC3E}">
        <p14:creationId xmlns:p14="http://schemas.microsoft.com/office/powerpoint/2010/main" val="38166955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EBC-DC28-4DD1-9733-BD765834060D}"/>
              </a:ext>
            </a:extLst>
          </p:cNvPr>
          <p:cNvSpPr>
            <a:spLocks noGrp="1"/>
          </p:cNvSpPr>
          <p:nvPr>
            <p:ph type="title"/>
          </p:nvPr>
        </p:nvSpPr>
        <p:spPr>
          <a:xfrm>
            <a:off x="457200" y="0"/>
            <a:ext cx="8229600" cy="914400"/>
          </a:xfrm>
        </p:spPr>
        <p:txBody>
          <a:bodyPr/>
          <a:lstStyle/>
          <a:p>
            <a:r>
              <a:rPr lang="en-US" dirty="0"/>
              <a:t>About Me</a:t>
            </a:r>
          </a:p>
        </p:txBody>
      </p:sp>
      <p:pic>
        <p:nvPicPr>
          <p:cNvPr id="6" name="Picture 5">
            <a:extLst>
              <a:ext uri="{FF2B5EF4-FFF2-40B4-BE49-F238E27FC236}">
                <a16:creationId xmlns:a16="http://schemas.microsoft.com/office/drawing/2014/main" id="{944B3529-6B6D-4313-96DE-AD13C6589F84}"/>
              </a:ext>
            </a:extLst>
          </p:cNvPr>
          <p:cNvPicPr>
            <a:picLocks noChangeAspect="1"/>
          </p:cNvPicPr>
          <p:nvPr/>
        </p:nvPicPr>
        <p:blipFill>
          <a:blip r:embed="rId2"/>
          <a:stretch>
            <a:fillRect/>
          </a:stretch>
        </p:blipFill>
        <p:spPr>
          <a:xfrm>
            <a:off x="152400" y="752180"/>
            <a:ext cx="4152900" cy="2571750"/>
          </a:xfrm>
          <a:prstGeom prst="rect">
            <a:avLst/>
          </a:prstGeom>
        </p:spPr>
      </p:pic>
      <p:pic>
        <p:nvPicPr>
          <p:cNvPr id="7" name="Picture 6">
            <a:extLst>
              <a:ext uri="{FF2B5EF4-FFF2-40B4-BE49-F238E27FC236}">
                <a16:creationId xmlns:a16="http://schemas.microsoft.com/office/drawing/2014/main" id="{541D7B29-0969-4CE5-959E-5684D23E351C}"/>
              </a:ext>
            </a:extLst>
          </p:cNvPr>
          <p:cNvPicPr>
            <a:picLocks noChangeAspect="1"/>
          </p:cNvPicPr>
          <p:nvPr/>
        </p:nvPicPr>
        <p:blipFill>
          <a:blip r:embed="rId3"/>
          <a:stretch>
            <a:fillRect/>
          </a:stretch>
        </p:blipFill>
        <p:spPr>
          <a:xfrm>
            <a:off x="5140652" y="723900"/>
            <a:ext cx="3971925" cy="3581400"/>
          </a:xfrm>
          <a:prstGeom prst="rect">
            <a:avLst/>
          </a:prstGeom>
        </p:spPr>
      </p:pic>
      <p:pic>
        <p:nvPicPr>
          <p:cNvPr id="8" name="Picture 7">
            <a:extLst>
              <a:ext uri="{FF2B5EF4-FFF2-40B4-BE49-F238E27FC236}">
                <a16:creationId xmlns:a16="http://schemas.microsoft.com/office/drawing/2014/main" id="{903FD2AB-0F66-4BA1-8D38-45D4DE9461C1}"/>
              </a:ext>
            </a:extLst>
          </p:cNvPr>
          <p:cNvPicPr>
            <a:picLocks noChangeAspect="1"/>
          </p:cNvPicPr>
          <p:nvPr/>
        </p:nvPicPr>
        <p:blipFill>
          <a:blip r:embed="rId4"/>
          <a:stretch>
            <a:fillRect/>
          </a:stretch>
        </p:blipFill>
        <p:spPr>
          <a:xfrm>
            <a:off x="2894449" y="2551522"/>
            <a:ext cx="3888505" cy="4181475"/>
          </a:xfrm>
          <a:prstGeom prst="rect">
            <a:avLst/>
          </a:prstGeom>
        </p:spPr>
      </p:pic>
    </p:spTree>
    <p:extLst>
      <p:ext uri="{BB962C8B-B14F-4D97-AF65-F5344CB8AC3E}">
        <p14:creationId xmlns:p14="http://schemas.microsoft.com/office/powerpoint/2010/main" val="261153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EBC-DC28-4DD1-9733-BD765834060D}"/>
              </a:ext>
            </a:extLst>
          </p:cNvPr>
          <p:cNvSpPr>
            <a:spLocks noGrp="1"/>
          </p:cNvSpPr>
          <p:nvPr>
            <p:ph type="title"/>
          </p:nvPr>
        </p:nvSpPr>
        <p:spPr>
          <a:xfrm>
            <a:off x="457200" y="0"/>
            <a:ext cx="8229600" cy="914400"/>
          </a:xfrm>
        </p:spPr>
        <p:txBody>
          <a:bodyPr/>
          <a:lstStyle/>
          <a:p>
            <a:r>
              <a:rPr lang="en-US" dirty="0"/>
              <a:t>About Me</a:t>
            </a:r>
          </a:p>
        </p:txBody>
      </p:sp>
      <p:sp>
        <p:nvSpPr>
          <p:cNvPr id="3" name="TextBox 2">
            <a:extLst>
              <a:ext uri="{FF2B5EF4-FFF2-40B4-BE49-F238E27FC236}">
                <a16:creationId xmlns:a16="http://schemas.microsoft.com/office/drawing/2014/main" id="{7A249A71-D70D-4FFC-A6E3-985AC22C1E02}"/>
              </a:ext>
            </a:extLst>
          </p:cNvPr>
          <p:cNvSpPr txBox="1"/>
          <p:nvPr/>
        </p:nvSpPr>
        <p:spPr>
          <a:xfrm>
            <a:off x="497174" y="914400"/>
            <a:ext cx="8153400" cy="5693866"/>
          </a:xfrm>
          <a:prstGeom prst="rect">
            <a:avLst/>
          </a:prstGeom>
          <a:noFill/>
        </p:spPr>
        <p:txBody>
          <a:bodyPr wrap="square" rtlCol="0">
            <a:spAutoFit/>
          </a:bodyPr>
          <a:lstStyle/>
          <a:p>
            <a:pPr marL="285750" indent="-285750">
              <a:buFont typeface="Arial" panose="020B0604020202020204" pitchFamily="34" charset="0"/>
              <a:buChar char="•"/>
            </a:pPr>
            <a:r>
              <a:rPr lang="en-US" sz="2600" dirty="0"/>
              <a:t>Born in Orlando, FL</a:t>
            </a:r>
          </a:p>
          <a:p>
            <a:pPr marL="285750" indent="-285750">
              <a:buFont typeface="Arial" panose="020B0604020202020204" pitchFamily="34" charset="0"/>
              <a:buChar char="•"/>
            </a:pPr>
            <a:r>
              <a:rPr lang="en-US" sz="2600" dirty="0"/>
              <a:t>Latino ethnicity-Puerto Rican</a:t>
            </a:r>
          </a:p>
          <a:p>
            <a:pPr marL="285750" indent="-285750">
              <a:buFont typeface="Arial" panose="020B0604020202020204" pitchFamily="34" charset="0"/>
              <a:buChar char="•"/>
            </a:pPr>
            <a:r>
              <a:rPr lang="en-US" sz="2600" dirty="0"/>
              <a:t>Oldest of two siblings, a brother and a sister.</a:t>
            </a:r>
          </a:p>
          <a:p>
            <a:pPr marL="285750" indent="-285750">
              <a:buFont typeface="Arial" panose="020B0604020202020204" pitchFamily="34" charset="0"/>
              <a:buChar char="•"/>
            </a:pPr>
            <a:r>
              <a:rPr lang="en-US" sz="2600" dirty="0"/>
              <a:t>Brother is working for an electrical company</a:t>
            </a:r>
          </a:p>
          <a:p>
            <a:pPr marL="285750" indent="-285750">
              <a:buFont typeface="Arial" panose="020B0604020202020204" pitchFamily="34" charset="0"/>
              <a:buChar char="•"/>
            </a:pPr>
            <a:r>
              <a:rPr lang="en-US" sz="2600" dirty="0"/>
              <a:t>Sister is in the pharmaceutical/medical field</a:t>
            </a:r>
          </a:p>
          <a:p>
            <a:pPr marL="285750" indent="-285750">
              <a:buFont typeface="Arial" panose="020B0604020202020204" pitchFamily="34" charset="0"/>
              <a:buChar char="•"/>
            </a:pPr>
            <a:r>
              <a:rPr lang="en-US" sz="2600" dirty="0"/>
              <a:t>Hobbies include: working on my car, reading/learning new things, drawing, working on electrical or wood projects, spending time with family on the beach</a:t>
            </a:r>
          </a:p>
          <a:p>
            <a:pPr marL="285750" indent="-285750">
              <a:buFont typeface="Arial" panose="020B0604020202020204" pitchFamily="34" charset="0"/>
              <a:buChar char="•"/>
            </a:pPr>
            <a:r>
              <a:rPr lang="en-US" sz="2600" dirty="0"/>
              <a:t>Attended Florida International University and University of Miami for Biomedical Engineering and Chemistry. </a:t>
            </a:r>
          </a:p>
          <a:p>
            <a:pPr marL="285750" indent="-285750">
              <a:buFont typeface="Arial" panose="020B0604020202020204" pitchFamily="34" charset="0"/>
              <a:buChar char="•"/>
            </a:pPr>
            <a:r>
              <a:rPr lang="en-US" sz="2600" dirty="0"/>
              <a:t>I’ve tutored for 10+ years in physics, chemistry, and mathematics, and wanted to pursue education</a:t>
            </a:r>
          </a:p>
        </p:txBody>
      </p:sp>
    </p:spTree>
    <p:extLst>
      <p:ext uri="{BB962C8B-B14F-4D97-AF65-F5344CB8AC3E}">
        <p14:creationId xmlns:p14="http://schemas.microsoft.com/office/powerpoint/2010/main" val="168421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C9B5C4-0D01-4FA8-8DFF-041B9381852C}"/>
              </a:ext>
            </a:extLst>
          </p:cNvPr>
          <p:cNvPicPr>
            <a:picLocks noChangeAspect="1"/>
          </p:cNvPicPr>
          <p:nvPr/>
        </p:nvPicPr>
        <p:blipFill>
          <a:blip r:embed="rId2"/>
          <a:stretch>
            <a:fillRect/>
          </a:stretch>
        </p:blipFill>
        <p:spPr>
          <a:xfrm>
            <a:off x="0" y="272735"/>
            <a:ext cx="8458200" cy="6312529"/>
          </a:xfrm>
          <a:prstGeom prst="rect">
            <a:avLst/>
          </a:prstGeom>
        </p:spPr>
      </p:pic>
    </p:spTree>
    <p:extLst>
      <p:ext uri="{BB962C8B-B14F-4D97-AF65-F5344CB8AC3E}">
        <p14:creationId xmlns:p14="http://schemas.microsoft.com/office/powerpoint/2010/main" val="4040267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534400" cy="2057401"/>
          </a:xfrm>
        </p:spPr>
        <p:txBody>
          <a:bodyPr>
            <a:noAutofit/>
          </a:bodyPr>
          <a:lstStyle/>
          <a:p>
            <a:r>
              <a:rPr lang="en-US" sz="4400" dirty="0"/>
              <a:t>Welcome to Algebra 2 Honors </a:t>
            </a:r>
            <a:br>
              <a:rPr lang="en-US" sz="4400" dirty="0"/>
            </a:br>
            <a:r>
              <a:rPr lang="en-US" sz="4400" dirty="0"/>
              <a:t>Emmanuel Soto</a:t>
            </a:r>
          </a:p>
        </p:txBody>
      </p:sp>
      <p:sp>
        <p:nvSpPr>
          <p:cNvPr id="3" name="Subtitle 2"/>
          <p:cNvSpPr>
            <a:spLocks noGrp="1"/>
          </p:cNvSpPr>
          <p:nvPr>
            <p:ph type="subTitle" idx="1"/>
          </p:nvPr>
        </p:nvSpPr>
        <p:spPr>
          <a:xfrm>
            <a:off x="4038600" y="4114800"/>
            <a:ext cx="3733800" cy="2057400"/>
          </a:xfrm>
        </p:spPr>
        <p:txBody>
          <a:bodyPr/>
          <a:lstStyle/>
          <a:p>
            <a:r>
              <a:rPr lang="en-US" dirty="0">
                <a:solidFill>
                  <a:schemeClr val="bg2">
                    <a:lumMod val="25000"/>
                  </a:schemeClr>
                </a:solidFill>
              </a:rPr>
              <a:t>Boca </a:t>
            </a:r>
            <a:r>
              <a:rPr lang="en-US" dirty="0" err="1">
                <a:solidFill>
                  <a:schemeClr val="bg2">
                    <a:lumMod val="25000"/>
                  </a:schemeClr>
                </a:solidFill>
              </a:rPr>
              <a:t>Ciega</a:t>
            </a:r>
            <a:r>
              <a:rPr lang="en-US" dirty="0">
                <a:solidFill>
                  <a:schemeClr val="bg2">
                    <a:lumMod val="25000"/>
                  </a:schemeClr>
                </a:solidFill>
              </a:rPr>
              <a:t> High School</a:t>
            </a:r>
          </a:p>
          <a:p>
            <a:r>
              <a:rPr lang="en-US" dirty="0">
                <a:solidFill>
                  <a:schemeClr val="bg2">
                    <a:lumMod val="25000"/>
                  </a:schemeClr>
                </a:solidFill>
              </a:rPr>
              <a:t>Home of the Pirates</a:t>
            </a:r>
          </a:p>
        </p:txBody>
      </p:sp>
      <p:pic>
        <p:nvPicPr>
          <p:cNvPr id="9218" name="Picture 2" descr="C:\Users\Christine\AppData\Local\Microsoft\Windows\Temporary Internet Files\Content.IE5\0SJ080EY\MC9004448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895600"/>
            <a:ext cx="23537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14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071"/>
            <a:ext cx="8229600" cy="1600200"/>
          </a:xfrm>
        </p:spPr>
        <p:txBody>
          <a:bodyPr/>
          <a:lstStyle/>
          <a:p>
            <a:pPr>
              <a:lnSpc>
                <a:spcPct val="100000"/>
              </a:lnSpc>
            </a:pPr>
            <a:r>
              <a:rPr lang="en-US" sz="3200" dirty="0">
                <a:latin typeface="Times New Roman" pitchFamily="18" charset="0"/>
                <a:cs typeface="Times New Roman" pitchFamily="18" charset="0"/>
              </a:rPr>
              <a:t>The BCHS Bell Schedule</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BLUE days are periods 1,3,5, and 7</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GOLD days are periods 2,4,6, and 8.</a:t>
            </a:r>
          </a:p>
        </p:txBody>
      </p:sp>
      <p:sp>
        <p:nvSpPr>
          <p:cNvPr id="4" name="Content Placeholder 3"/>
          <p:cNvSpPr>
            <a:spLocks noGrp="1"/>
          </p:cNvSpPr>
          <p:nvPr>
            <p:ph idx="1"/>
          </p:nvPr>
        </p:nvSpPr>
        <p:spPr>
          <a:xfrm>
            <a:off x="609600" y="1600200"/>
            <a:ext cx="7924800" cy="4525963"/>
          </a:xfrm>
        </p:spPr>
        <p:txBody>
          <a:bodyPr>
            <a:normAutofit/>
          </a:bodyPr>
          <a:lstStyle/>
          <a:p>
            <a:pPr marL="0" lvl="0" indent="0">
              <a:buClr>
                <a:srgbClr val="31B6FD"/>
              </a:buClr>
              <a:buSzPct val="100000"/>
              <a:buNone/>
            </a:pPr>
            <a:endParaRPr lang="en-US" dirty="0"/>
          </a:p>
        </p:txBody>
      </p:sp>
      <p:sp>
        <p:nvSpPr>
          <p:cNvPr id="5" name="Content Placeholder 4"/>
          <p:cNvSpPr>
            <a:spLocks noGrp="1"/>
          </p:cNvSpPr>
          <p:nvPr>
            <p:ph sz="quarter" idx="4294967295"/>
          </p:nvPr>
        </p:nvSpPr>
        <p:spPr>
          <a:xfrm>
            <a:off x="609600" y="1752600"/>
            <a:ext cx="8077200" cy="4267200"/>
          </a:xfrm>
        </p:spPr>
        <p:txBody>
          <a:bodyPr>
            <a:normAutofit fontScale="92500" lnSpcReduction="20000"/>
          </a:bodyPr>
          <a:lstStyle/>
          <a:p>
            <a:pPr marL="274320" lvl="0" indent="-274320">
              <a:buClr>
                <a:srgbClr val="31B6FD"/>
              </a:buClr>
              <a:buSzPct val="100000"/>
              <a:buFont typeface="Symbol" pitchFamily="18" charset="2"/>
              <a:buChar char=""/>
            </a:pPr>
            <a:endParaRPr lang="en-US" dirty="0">
              <a:solidFill>
                <a:srgbClr val="073E87"/>
              </a:solidFill>
              <a:latin typeface="Times New Roman" pitchFamily="18" charset="0"/>
              <a:cs typeface="Times New Roman" pitchFamily="18" charset="0"/>
            </a:endParaRPr>
          </a:p>
          <a:p>
            <a:pPr marL="274320" lvl="0" indent="-274320">
              <a:buClr>
                <a:srgbClr val="31B6FD"/>
              </a:buClr>
              <a:buSzPct val="100000"/>
              <a:buFont typeface="Symbol" pitchFamily="18" charset="2"/>
              <a:buChar char=""/>
            </a:pPr>
            <a:r>
              <a:rPr lang="en-US" sz="3200" dirty="0">
                <a:solidFill>
                  <a:srgbClr val="073E87"/>
                </a:solidFill>
                <a:latin typeface="Times New Roman" pitchFamily="18" charset="0"/>
                <a:cs typeface="Times New Roman" pitchFamily="18" charset="0"/>
              </a:rPr>
              <a:t>Period 1 or 2:	7:10 to 8:38 </a:t>
            </a:r>
          </a:p>
          <a:p>
            <a:pPr marL="274320" lvl="0" indent="-274320">
              <a:buClr>
                <a:srgbClr val="31B6FD"/>
              </a:buClr>
              <a:buSzPct val="100000"/>
              <a:buFont typeface="Symbol" pitchFamily="18" charset="2"/>
              <a:buChar char=""/>
            </a:pPr>
            <a:r>
              <a:rPr lang="en-US" sz="3200" dirty="0">
                <a:solidFill>
                  <a:srgbClr val="073E87"/>
                </a:solidFill>
                <a:latin typeface="Times New Roman" pitchFamily="18" charset="0"/>
                <a:cs typeface="Times New Roman" pitchFamily="18" charset="0"/>
              </a:rPr>
              <a:t>Period 3 or 4:	8:45 to 10:15 </a:t>
            </a:r>
          </a:p>
          <a:p>
            <a:pPr marL="274320" lvl="0" indent="-274320">
              <a:buClr>
                <a:srgbClr val="31B6FD"/>
              </a:buClr>
              <a:buSzPct val="100000"/>
              <a:buFont typeface="Symbol" pitchFamily="18" charset="2"/>
              <a:buChar char=""/>
            </a:pPr>
            <a:r>
              <a:rPr lang="en-US" sz="3200" dirty="0">
                <a:solidFill>
                  <a:srgbClr val="073E87"/>
                </a:solidFill>
                <a:latin typeface="Times New Roman" pitchFamily="18" charset="0"/>
                <a:cs typeface="Times New Roman" pitchFamily="18" charset="0"/>
              </a:rPr>
              <a:t>Lunch:		10:15 to 10:45</a:t>
            </a:r>
          </a:p>
          <a:p>
            <a:pPr marL="274320" lvl="0" indent="-274320">
              <a:buClr>
                <a:srgbClr val="31B6FD"/>
              </a:buClr>
              <a:buSzPct val="100000"/>
              <a:buFont typeface="Symbol" pitchFamily="18" charset="2"/>
              <a:buChar char=""/>
            </a:pPr>
            <a:r>
              <a:rPr lang="en-US" sz="3200" dirty="0">
                <a:solidFill>
                  <a:srgbClr val="073E87"/>
                </a:solidFill>
                <a:latin typeface="Times New Roman" pitchFamily="18" charset="0"/>
                <a:cs typeface="Times New Roman" pitchFamily="18" charset="0"/>
              </a:rPr>
              <a:t>Periods 5 or 6:	10:52 to 12:20</a:t>
            </a:r>
          </a:p>
          <a:p>
            <a:pPr marL="274320" lvl="0" indent="-274320">
              <a:buClr>
                <a:srgbClr val="31B6FD"/>
              </a:buClr>
              <a:buSzPct val="100000"/>
              <a:buFont typeface="Symbol" pitchFamily="18" charset="2"/>
              <a:buChar char=""/>
            </a:pPr>
            <a:r>
              <a:rPr lang="en-US" sz="3200" dirty="0">
                <a:solidFill>
                  <a:srgbClr val="073E87"/>
                </a:solidFill>
                <a:latin typeface="Times New Roman" pitchFamily="18" charset="0"/>
                <a:cs typeface="Times New Roman" pitchFamily="18" charset="0"/>
              </a:rPr>
              <a:t>Periods 7 or 8:	12:27 to 1:55 (88 min)</a:t>
            </a:r>
          </a:p>
          <a:p>
            <a:pPr marL="274320" lvl="0" indent="-274320">
              <a:buClr>
                <a:srgbClr val="31B6FD"/>
              </a:buClr>
              <a:buSzPct val="100000"/>
              <a:buFont typeface="Symbol" pitchFamily="18" charset="2"/>
              <a:buChar char=""/>
            </a:pPr>
            <a:endParaRPr lang="en-US" sz="3200" dirty="0">
              <a:solidFill>
                <a:srgbClr val="073E87"/>
              </a:solidFill>
              <a:latin typeface="Times New Roman" pitchFamily="18" charset="0"/>
              <a:cs typeface="Times New Roman" pitchFamily="18" charset="0"/>
            </a:endParaRPr>
          </a:p>
          <a:p>
            <a:pPr marL="0" lvl="0" indent="0">
              <a:buClr>
                <a:srgbClr val="31B6FD"/>
              </a:buClr>
              <a:buSzPct val="100000"/>
              <a:buNone/>
            </a:pPr>
            <a:r>
              <a:rPr lang="en-US" sz="3200" dirty="0">
                <a:solidFill>
                  <a:srgbClr val="073E87"/>
                </a:solidFill>
                <a:latin typeface="Times New Roman" pitchFamily="18" charset="0"/>
                <a:cs typeface="Times New Roman" pitchFamily="18" charset="0"/>
              </a:rPr>
              <a:t>Automatic 1 hour detention for all </a:t>
            </a:r>
            <a:r>
              <a:rPr lang="en-US" sz="3200" dirty="0" err="1">
                <a:solidFill>
                  <a:srgbClr val="073E87"/>
                </a:solidFill>
                <a:latin typeface="Times New Roman" pitchFamily="18" charset="0"/>
                <a:cs typeface="Times New Roman" pitchFamily="18" charset="0"/>
              </a:rPr>
              <a:t>tardies</a:t>
            </a:r>
            <a:r>
              <a:rPr lang="en-US" sz="3200" dirty="0">
                <a:solidFill>
                  <a:srgbClr val="073E87"/>
                </a:solidFill>
                <a:latin typeface="Times New Roman" pitchFamily="18" charset="0"/>
                <a:cs typeface="Times New Roman" pitchFamily="18" charset="0"/>
              </a:rPr>
              <a:t> after 1</a:t>
            </a:r>
            <a:r>
              <a:rPr lang="en-US" sz="3200" baseline="30000" dirty="0">
                <a:solidFill>
                  <a:srgbClr val="073E87"/>
                </a:solidFill>
                <a:latin typeface="Times New Roman" pitchFamily="18" charset="0"/>
                <a:cs typeface="Times New Roman" pitchFamily="18" charset="0"/>
              </a:rPr>
              <a:t>st</a:t>
            </a:r>
            <a:r>
              <a:rPr lang="en-US" sz="3200" dirty="0">
                <a:solidFill>
                  <a:srgbClr val="073E87"/>
                </a:solidFill>
                <a:latin typeface="Times New Roman" pitchFamily="18" charset="0"/>
                <a:cs typeface="Times New Roman" pitchFamily="18" charset="0"/>
              </a:rPr>
              <a:t> or 2</a:t>
            </a:r>
            <a:r>
              <a:rPr lang="en-US" sz="3200" baseline="30000" dirty="0">
                <a:solidFill>
                  <a:srgbClr val="073E87"/>
                </a:solidFill>
                <a:latin typeface="Times New Roman" pitchFamily="18" charset="0"/>
                <a:cs typeface="Times New Roman" pitchFamily="18" charset="0"/>
              </a:rPr>
              <a:t>nd</a:t>
            </a:r>
            <a:r>
              <a:rPr lang="en-US" sz="3200" dirty="0">
                <a:solidFill>
                  <a:srgbClr val="073E87"/>
                </a:solidFill>
                <a:latin typeface="Times New Roman" pitchFamily="18" charset="0"/>
                <a:cs typeface="Times New Roman" pitchFamily="18" charset="0"/>
              </a:rPr>
              <a:t> block.</a:t>
            </a:r>
            <a:endParaRPr lang="en-US" dirty="0"/>
          </a:p>
        </p:txBody>
      </p:sp>
    </p:spTree>
    <p:extLst>
      <p:ext uri="{BB962C8B-B14F-4D97-AF65-F5344CB8AC3E}">
        <p14:creationId xmlns:p14="http://schemas.microsoft.com/office/powerpoint/2010/main" val="1601186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7200" dirty="0">
                <a:solidFill>
                  <a:srgbClr val="2F5897"/>
                </a:solidFill>
              </a:rPr>
              <a:t>Administration</a:t>
            </a:r>
            <a:endParaRPr lang="en-US" dirty="0"/>
          </a:p>
        </p:txBody>
      </p:sp>
      <p:sp>
        <p:nvSpPr>
          <p:cNvPr id="6" name="Content Placeholder 5"/>
          <p:cNvSpPr>
            <a:spLocks noGrp="1"/>
          </p:cNvSpPr>
          <p:nvPr>
            <p:ph idx="1"/>
          </p:nvPr>
        </p:nvSpPr>
        <p:spPr>
          <a:xfrm>
            <a:off x="533400" y="1691798"/>
            <a:ext cx="8229600" cy="4525963"/>
          </a:xfrm>
        </p:spPr>
        <p:txBody>
          <a:bodyPr/>
          <a:lstStyle/>
          <a:p>
            <a:pPr marL="0" lvl="0" indent="0">
              <a:buNone/>
            </a:pPr>
            <a:r>
              <a:rPr lang="en-US" sz="3600" dirty="0">
                <a:solidFill>
                  <a:srgbClr val="E4E9EF">
                    <a:lumMod val="25000"/>
                  </a:srgbClr>
                </a:solidFill>
                <a:latin typeface="Times New Roman" pitchFamily="18" charset="0"/>
                <a:cs typeface="Times New Roman" pitchFamily="18" charset="0"/>
              </a:rPr>
              <a:t>Traditional Program  A - L </a:t>
            </a:r>
          </a:p>
          <a:p>
            <a:pPr marL="0" lvl="0" indent="0">
              <a:buNone/>
            </a:pPr>
            <a:r>
              <a:rPr lang="en-US" dirty="0">
                <a:solidFill>
                  <a:srgbClr val="E4E9EF">
                    <a:lumMod val="25000"/>
                  </a:srgbClr>
                </a:solidFill>
                <a:latin typeface="Times New Roman" pitchFamily="18" charset="0"/>
                <a:cs typeface="Times New Roman" pitchFamily="18" charset="0"/>
              </a:rPr>
              <a:t>Room 4-126</a:t>
            </a:r>
          </a:p>
          <a:p>
            <a:pPr marL="0" lvl="0" indent="0">
              <a:buNone/>
            </a:pPr>
            <a:endParaRPr lang="en-US" dirty="0">
              <a:solidFill>
                <a:srgbClr val="E4E9EF">
                  <a:lumMod val="25000"/>
                </a:srgbClr>
              </a:solidFill>
              <a:latin typeface="Times New Roman" pitchFamily="18" charset="0"/>
              <a:cs typeface="Times New Roman" pitchFamily="18" charset="0"/>
            </a:endParaRPr>
          </a:p>
          <a:p>
            <a:pPr marL="0" lvl="0" indent="0">
              <a:buNone/>
            </a:pPr>
            <a:r>
              <a:rPr lang="en-US" dirty="0">
                <a:solidFill>
                  <a:srgbClr val="E4E9EF">
                    <a:lumMod val="25000"/>
                  </a:srgbClr>
                </a:solidFill>
                <a:latin typeface="Times New Roman" pitchFamily="18" charset="0"/>
                <a:cs typeface="Times New Roman" pitchFamily="18" charset="0"/>
              </a:rPr>
              <a:t>Assistant Principal:  Mr. Lane </a:t>
            </a:r>
          </a:p>
          <a:p>
            <a:pPr marL="0" lvl="0" indent="0">
              <a:buNone/>
            </a:pPr>
            <a:r>
              <a:rPr lang="en-US" dirty="0">
                <a:solidFill>
                  <a:srgbClr val="E4E9EF">
                    <a:lumMod val="25000"/>
                  </a:srgbClr>
                </a:solidFill>
                <a:latin typeface="Times New Roman" pitchFamily="18" charset="0"/>
                <a:cs typeface="Times New Roman" pitchFamily="18" charset="0"/>
              </a:rPr>
              <a:t>Guidance Counselor: Ms. Banks</a:t>
            </a:r>
          </a:p>
          <a:p>
            <a:pPr marL="0" lvl="0" indent="0">
              <a:buNone/>
            </a:pPr>
            <a:r>
              <a:rPr lang="en-US" dirty="0">
                <a:solidFill>
                  <a:srgbClr val="E4E9EF">
                    <a:lumMod val="25000"/>
                  </a:srgbClr>
                </a:solidFill>
                <a:latin typeface="Times New Roman" pitchFamily="18" charset="0"/>
                <a:cs typeface="Times New Roman" pitchFamily="18" charset="0"/>
              </a:rPr>
              <a:t>Office Assistant:  Ms. Sanchez</a:t>
            </a:r>
          </a:p>
          <a:p>
            <a:pPr marL="0" lvl="0" indent="0">
              <a:buNone/>
            </a:pPr>
            <a:r>
              <a:rPr lang="en-US" dirty="0">
                <a:solidFill>
                  <a:srgbClr val="E4E9EF">
                    <a:lumMod val="25000"/>
                  </a:srgbClr>
                </a:solidFill>
                <a:latin typeface="Times New Roman" pitchFamily="18" charset="0"/>
                <a:cs typeface="Times New Roman" pitchFamily="18" charset="0"/>
              </a:rPr>
              <a:t>MTSS:  Ms. Turner</a:t>
            </a:r>
          </a:p>
          <a:p>
            <a:pPr marL="0" lvl="0" indent="0">
              <a:buNone/>
            </a:pPr>
            <a:r>
              <a:rPr lang="en-US" dirty="0">
                <a:solidFill>
                  <a:srgbClr val="E4E9EF">
                    <a:lumMod val="25000"/>
                  </a:srgbClr>
                </a:solidFill>
                <a:latin typeface="Times New Roman" pitchFamily="18" charset="0"/>
                <a:cs typeface="Times New Roman" pitchFamily="18" charset="0"/>
              </a:rPr>
              <a:t>		</a:t>
            </a:r>
          </a:p>
          <a:p>
            <a:pPr marL="0" lvl="0" indent="0">
              <a:buNone/>
            </a:pPr>
            <a:endParaRPr lang="en-US" dirty="0">
              <a:solidFill>
                <a:srgbClr val="E4E9EF">
                  <a:lumMod val="25000"/>
                </a:srgbClr>
              </a:solidFill>
              <a:latin typeface="Times New Roman" pitchFamily="18" charset="0"/>
              <a:cs typeface="Times New Roman" pitchFamily="18" charset="0"/>
            </a:endParaRPr>
          </a:p>
          <a:p>
            <a:endParaRPr lang="en-US" dirty="0"/>
          </a:p>
        </p:txBody>
      </p:sp>
      <p:pic>
        <p:nvPicPr>
          <p:cNvPr id="18435" name="Picture 3" descr="C:\Users\Christine\AppData\Local\Microsoft\Windows\Temporary Internet Files\Content.IE5\T0PK27O7\MP9004392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7" y="1447800"/>
            <a:ext cx="3357563" cy="50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00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7200" dirty="0">
                <a:solidFill>
                  <a:srgbClr val="2F5897"/>
                </a:solidFill>
              </a:rPr>
              <a:t>Administration</a:t>
            </a:r>
            <a:endParaRPr lang="en-US" dirty="0"/>
          </a:p>
        </p:txBody>
      </p:sp>
      <p:sp>
        <p:nvSpPr>
          <p:cNvPr id="6" name="Content Placeholder 5"/>
          <p:cNvSpPr>
            <a:spLocks noGrp="1"/>
          </p:cNvSpPr>
          <p:nvPr>
            <p:ph idx="1"/>
          </p:nvPr>
        </p:nvSpPr>
        <p:spPr>
          <a:xfrm>
            <a:off x="533400" y="1691798"/>
            <a:ext cx="8229600" cy="4525963"/>
          </a:xfrm>
        </p:spPr>
        <p:txBody>
          <a:bodyPr/>
          <a:lstStyle/>
          <a:p>
            <a:pPr marL="0" lvl="0" indent="0">
              <a:buNone/>
            </a:pPr>
            <a:r>
              <a:rPr lang="en-US" sz="3600" dirty="0">
                <a:solidFill>
                  <a:srgbClr val="E4E9EF">
                    <a:lumMod val="25000"/>
                  </a:srgbClr>
                </a:solidFill>
                <a:latin typeface="Times New Roman" pitchFamily="18" charset="0"/>
                <a:cs typeface="Times New Roman" pitchFamily="18" charset="0"/>
              </a:rPr>
              <a:t>Traditional Program  M - Z </a:t>
            </a:r>
          </a:p>
          <a:p>
            <a:pPr marL="0" lvl="0" indent="0">
              <a:buNone/>
            </a:pPr>
            <a:r>
              <a:rPr lang="en-US" dirty="0">
                <a:solidFill>
                  <a:srgbClr val="E4E9EF">
                    <a:lumMod val="25000"/>
                  </a:srgbClr>
                </a:solidFill>
                <a:latin typeface="Times New Roman" pitchFamily="18" charset="0"/>
                <a:cs typeface="Times New Roman" pitchFamily="18" charset="0"/>
              </a:rPr>
              <a:t>Room 4-326</a:t>
            </a:r>
          </a:p>
          <a:p>
            <a:pPr marL="0" lvl="0" indent="0">
              <a:buNone/>
            </a:pPr>
            <a:endParaRPr lang="en-US" dirty="0">
              <a:solidFill>
                <a:srgbClr val="E4E9EF">
                  <a:lumMod val="25000"/>
                </a:srgbClr>
              </a:solidFill>
              <a:latin typeface="Times New Roman" pitchFamily="18" charset="0"/>
              <a:cs typeface="Times New Roman" pitchFamily="18" charset="0"/>
            </a:endParaRPr>
          </a:p>
          <a:p>
            <a:pPr marL="0" lvl="0" indent="0">
              <a:buNone/>
            </a:pPr>
            <a:r>
              <a:rPr lang="en-US" dirty="0">
                <a:solidFill>
                  <a:srgbClr val="E4E9EF">
                    <a:lumMod val="25000"/>
                  </a:srgbClr>
                </a:solidFill>
                <a:latin typeface="Times New Roman" pitchFamily="18" charset="0"/>
                <a:cs typeface="Times New Roman" pitchFamily="18" charset="0"/>
              </a:rPr>
              <a:t>Assistant Principal:  Dr. Craun </a:t>
            </a:r>
          </a:p>
          <a:p>
            <a:pPr marL="0" lvl="0" indent="0">
              <a:buNone/>
            </a:pPr>
            <a:r>
              <a:rPr lang="en-US" dirty="0">
                <a:solidFill>
                  <a:srgbClr val="E4E9EF">
                    <a:lumMod val="25000"/>
                  </a:srgbClr>
                </a:solidFill>
                <a:latin typeface="Times New Roman" pitchFamily="18" charset="0"/>
                <a:cs typeface="Times New Roman" pitchFamily="18" charset="0"/>
              </a:rPr>
              <a:t>Guidance Counselor: Ms. Reiss</a:t>
            </a:r>
          </a:p>
          <a:p>
            <a:pPr marL="0" lvl="0" indent="0">
              <a:buNone/>
            </a:pPr>
            <a:r>
              <a:rPr lang="en-US" dirty="0">
                <a:solidFill>
                  <a:srgbClr val="E4E9EF">
                    <a:lumMod val="25000"/>
                  </a:srgbClr>
                </a:solidFill>
                <a:latin typeface="Times New Roman" pitchFamily="18" charset="0"/>
                <a:cs typeface="Times New Roman" pitchFamily="18" charset="0"/>
              </a:rPr>
              <a:t>Office Assistant:  Ms. Gibbons</a:t>
            </a:r>
          </a:p>
          <a:p>
            <a:pPr marL="0" lvl="0" indent="0">
              <a:buNone/>
            </a:pPr>
            <a:r>
              <a:rPr lang="en-US" dirty="0">
                <a:solidFill>
                  <a:srgbClr val="E4E9EF">
                    <a:lumMod val="25000"/>
                  </a:srgbClr>
                </a:solidFill>
                <a:latin typeface="Times New Roman" pitchFamily="18" charset="0"/>
                <a:cs typeface="Times New Roman" pitchFamily="18" charset="0"/>
              </a:rPr>
              <a:t>MTSS:  Coach Shuman</a:t>
            </a:r>
          </a:p>
          <a:p>
            <a:pPr marL="0" lvl="0" indent="0">
              <a:buNone/>
            </a:pPr>
            <a:r>
              <a:rPr lang="en-US" dirty="0">
                <a:solidFill>
                  <a:srgbClr val="E4E9EF">
                    <a:lumMod val="25000"/>
                  </a:srgbClr>
                </a:solidFill>
                <a:latin typeface="Times New Roman" pitchFamily="18" charset="0"/>
                <a:cs typeface="Times New Roman" pitchFamily="18" charset="0"/>
              </a:rPr>
              <a:t>		</a:t>
            </a:r>
          </a:p>
          <a:p>
            <a:pPr marL="0" lvl="0" indent="0">
              <a:buNone/>
            </a:pPr>
            <a:endParaRPr lang="en-US" dirty="0">
              <a:solidFill>
                <a:srgbClr val="E4E9EF">
                  <a:lumMod val="25000"/>
                </a:srgbClr>
              </a:solidFill>
              <a:latin typeface="Times New Roman" pitchFamily="18" charset="0"/>
              <a:cs typeface="Times New Roman" pitchFamily="18" charset="0"/>
            </a:endParaRPr>
          </a:p>
          <a:p>
            <a:endParaRPr lang="en-US" dirty="0"/>
          </a:p>
        </p:txBody>
      </p:sp>
      <p:pic>
        <p:nvPicPr>
          <p:cNvPr id="1026" name="Picture 2" descr="Image result for girl student">
            <a:extLst>
              <a:ext uri="{FF2B5EF4-FFF2-40B4-BE49-F238E27FC236}">
                <a16:creationId xmlns:a16="http://schemas.microsoft.com/office/drawing/2014/main" id="{830B94E1-3246-4246-A892-63B34B584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117" y="1712899"/>
            <a:ext cx="2854643" cy="459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72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8477</TotalTime>
  <Words>1288</Words>
  <Application>Microsoft Office PowerPoint</Application>
  <PresentationFormat>On-screen Show (4:3)</PresentationFormat>
  <Paragraphs>178</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- 16</vt:lpstr>
      <vt:lpstr>Calibri</vt:lpstr>
      <vt:lpstr>Century Gothic</vt:lpstr>
      <vt:lpstr>Courier New</vt:lpstr>
      <vt:lpstr>Palatino Linotype</vt:lpstr>
      <vt:lpstr>Symbol</vt:lpstr>
      <vt:lpstr>Times New Roman</vt:lpstr>
      <vt:lpstr>Wingdings</vt:lpstr>
      <vt:lpstr>Executive</vt:lpstr>
      <vt:lpstr>Do Now</vt:lpstr>
      <vt:lpstr>Circles</vt:lpstr>
      <vt:lpstr>About Me</vt:lpstr>
      <vt:lpstr>About Me</vt:lpstr>
      <vt:lpstr>PowerPoint Presentation</vt:lpstr>
      <vt:lpstr>Welcome to Algebra 2 Honors  Emmanuel Soto</vt:lpstr>
      <vt:lpstr>The BCHS Bell Schedule BLUE days are periods 1,3,5, and 7 GOLD days are periods 2,4,6, and 8.</vt:lpstr>
      <vt:lpstr>Administration</vt:lpstr>
      <vt:lpstr>Administration</vt:lpstr>
      <vt:lpstr>Administration</vt:lpstr>
      <vt:lpstr>The Dress Code</vt:lpstr>
      <vt:lpstr>The Pirate Pact</vt:lpstr>
      <vt:lpstr>PowerPoint Presentation</vt:lpstr>
      <vt:lpstr>On the back of your Do Now, answer the question: which rule numbers correspond to which Pirate guidelines? Discuss with your group.   i.e:  P: 1, 8    I: 3, 5</vt:lpstr>
      <vt:lpstr>Algebra 2</vt:lpstr>
      <vt:lpstr>Grade Highlights</vt:lpstr>
      <vt:lpstr>Binder Checks</vt:lpstr>
      <vt:lpstr>Classwork/Homework</vt:lpstr>
      <vt:lpstr>Classwork/Homework</vt:lpstr>
      <vt:lpstr>Assessments</vt:lpstr>
      <vt:lpstr>Final Exams</vt:lpstr>
      <vt:lpstr>Do Now (P1) </vt:lpstr>
      <vt:lpstr>Extra Credit</vt:lpstr>
      <vt:lpstr>PowerPoint Presentation</vt:lpstr>
      <vt:lpstr>Phone Access to Class Website</vt:lpstr>
      <vt:lpstr>Online Resources</vt:lpstr>
      <vt:lpstr>Assignment given time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Math Class, 2011-2012  with Christine Brown</dc:title>
  <dc:creator>Christine</dc:creator>
  <cp:lastModifiedBy>Soto Emmanuel</cp:lastModifiedBy>
  <cp:revision>94</cp:revision>
  <dcterms:created xsi:type="dcterms:W3CDTF">2011-08-19T23:45:58Z</dcterms:created>
  <dcterms:modified xsi:type="dcterms:W3CDTF">2019-08-16T10:53:44Z</dcterms:modified>
</cp:coreProperties>
</file>